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jwkf59ZDJsbN4lIzcHQRVw9QIn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D41C52-2F1D-4C71-A3D9-B3EEB2764CA7}">
  <a:tblStyle styleId="{3FD41C52-2F1D-4C71-A3D9-B3EEB2764CA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JSNeat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Local Variable</c:v>
                </c:pt>
                <c:pt idx="1">
                  <c:v>All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69.099999999999994</c:v>
                </c:pt>
                <c:pt idx="1">
                  <c:v>75.8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5-2A47-9412-EA4AAA1030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JSNice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Local Variable</c:v>
                </c:pt>
                <c:pt idx="1">
                  <c:v>All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41.6</c:v>
                </c:pt>
                <c:pt idx="1">
                  <c:v>54.5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F5-2A47-9412-EA4AAA1030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JSNaughty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Local Variable</c:v>
                </c:pt>
                <c:pt idx="1">
                  <c:v>All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48.3</c:v>
                </c:pt>
                <c:pt idx="1">
                  <c:v>59.6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F5-2A47-9412-EA4AAA103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6797984"/>
        <c:axId val="2140437632"/>
      </c:barChart>
      <c:catAx>
        <c:axId val="214679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37632"/>
        <c:crosses val="autoZero"/>
        <c:auto val="1"/>
        <c:lblAlgn val="ctr"/>
        <c:lblOffset val="100"/>
        <c:noMultiLvlLbl val="0"/>
      </c:catAx>
      <c:valAx>
        <c:axId val="214043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79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IR-based, data-driven approach to recover the variables’ names in a minified JS code based on the contextual information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Meaningful names of minified variables could be observed in a large corpus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IR-based, data-driven approach to recover the variables’ names in a minified JS code based on the contextual information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Meaningful names of minified variables could be observed in a large corpus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Its own properties and roles in the source code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Its own properties and roles in the source code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names of variables co-occurring in the same function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names of variables co-occurring in the same function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names of variables co-occurring in the same function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US"/>
              <a:t>Meaningful names in original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US"/>
              <a:t>Minified for optimization purpose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names of variables co-occurring in the same function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current task of the function to which the variable belongs and contributes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current task of the function to which the variable belongs and contributes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US"/>
              <a:t>Meaningful names in original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US"/>
              <a:t>Minified for optimization purpose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names of variables co-occurring in the same function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Backup for beamsearch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followed the same procedure in previous work to collect and clean up data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For others, pls read the paper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9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54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5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57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43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43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-US" sz="3000"/>
              <a:t>Recovering Variable Names for Minified Code with Usage Contexts</a:t>
            </a:r>
            <a:endParaRPr b="1" sz="300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143000" y="2701525"/>
            <a:ext cx="70761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ICSE 2019 - Montreal, Canada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Authors: Hieu Tran, Ngoc Tran, Son Nguyen, Hoan Nguyen, Tien N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JSNaughty [Vasilescu et al. FSE’17]</a:t>
            </a:r>
            <a:endParaRPr/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233" y="1702594"/>
            <a:ext cx="2471534" cy="1738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1"/>
          <p:cNvGrpSpPr/>
          <p:nvPr/>
        </p:nvGrpSpPr>
        <p:grpSpPr>
          <a:xfrm>
            <a:off x="2306464" y="2571750"/>
            <a:ext cx="519396" cy="474562"/>
            <a:chOff x="1093648" y="1687902"/>
            <a:chExt cx="519396" cy="474562"/>
          </a:xfrm>
        </p:grpSpPr>
        <p:cxnSp>
          <p:nvCxnSpPr>
            <p:cNvPr id="244" name="Google Shape;244;p11"/>
            <p:cNvCxnSpPr/>
            <p:nvPr/>
          </p:nvCxnSpPr>
          <p:spPr>
            <a:xfrm flipH="1" rot="10800000">
              <a:off x="1093649" y="1687902"/>
              <a:ext cx="519393" cy="4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11"/>
            <p:cNvCxnSpPr/>
            <p:nvPr/>
          </p:nvCxnSpPr>
          <p:spPr>
            <a:xfrm flipH="1" rot="10800000">
              <a:off x="1093648" y="1797392"/>
              <a:ext cx="519394" cy="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1"/>
            <p:cNvCxnSpPr/>
            <p:nvPr/>
          </p:nvCxnSpPr>
          <p:spPr>
            <a:xfrm flipH="1" rot="10800000">
              <a:off x="1093650" y="1925190"/>
              <a:ext cx="519394" cy="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 flipH="1" rot="10800000">
              <a:off x="1093649" y="2052942"/>
              <a:ext cx="519394" cy="3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1093648" y="2162464"/>
              <a:ext cx="51939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9" name="Google Shape;249;p11"/>
          <p:cNvCxnSpPr/>
          <p:nvPr/>
        </p:nvCxnSpPr>
        <p:spPr>
          <a:xfrm>
            <a:off x="3117273" y="2805317"/>
            <a:ext cx="67555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0" name="Google Shape;250;p11"/>
          <p:cNvGrpSpPr/>
          <p:nvPr/>
        </p:nvGrpSpPr>
        <p:grpSpPr>
          <a:xfrm>
            <a:off x="6318140" y="2553496"/>
            <a:ext cx="519396" cy="492816"/>
            <a:chOff x="1093648" y="1669648"/>
            <a:chExt cx="519396" cy="492816"/>
          </a:xfrm>
        </p:grpSpPr>
        <p:cxnSp>
          <p:nvCxnSpPr>
            <p:cNvPr id="251" name="Google Shape;251;p11"/>
            <p:cNvCxnSpPr/>
            <p:nvPr/>
          </p:nvCxnSpPr>
          <p:spPr>
            <a:xfrm flipH="1" rot="10800000">
              <a:off x="1093649" y="1669648"/>
              <a:ext cx="519395" cy="1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11"/>
            <p:cNvCxnSpPr/>
            <p:nvPr/>
          </p:nvCxnSpPr>
          <p:spPr>
            <a:xfrm flipH="1" rot="10800000">
              <a:off x="1093648" y="1797392"/>
              <a:ext cx="519394" cy="8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11"/>
            <p:cNvCxnSpPr/>
            <p:nvPr/>
          </p:nvCxnSpPr>
          <p:spPr>
            <a:xfrm flipH="1" rot="10800000">
              <a:off x="1093650" y="1925190"/>
              <a:ext cx="519394" cy="9"/>
            </a:xfrm>
            <a:prstGeom prst="straightConnector1">
              <a:avLst/>
            </a:prstGeom>
            <a:noFill/>
            <a:ln cap="flat" cmpd="sng" w="38100">
              <a:solidFill>
                <a:srgbClr val="92D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11"/>
            <p:cNvCxnSpPr/>
            <p:nvPr/>
          </p:nvCxnSpPr>
          <p:spPr>
            <a:xfrm flipH="1" rot="10800000">
              <a:off x="1093649" y="2052942"/>
              <a:ext cx="519394" cy="32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1"/>
            <p:cNvCxnSpPr/>
            <p:nvPr/>
          </p:nvCxnSpPr>
          <p:spPr>
            <a:xfrm>
              <a:off x="1093648" y="2162464"/>
              <a:ext cx="519394" cy="0"/>
            </a:xfrm>
            <a:prstGeom prst="straightConnector1">
              <a:avLst/>
            </a:prstGeom>
            <a:noFill/>
            <a:ln cap="flat" cmpd="sng" w="38100">
              <a:solidFill>
                <a:srgbClr val="7030A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6" name="Google Shape;256;p11"/>
          <p:cNvCxnSpPr/>
          <p:nvPr/>
        </p:nvCxnSpPr>
        <p:spPr>
          <a:xfrm>
            <a:off x="5388842" y="2789760"/>
            <a:ext cx="67555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7" name="Google Shape;257;p11"/>
          <p:cNvSpPr txBox="1"/>
          <p:nvPr/>
        </p:nvSpPr>
        <p:spPr>
          <a:xfrm>
            <a:off x="4272078" y="3440906"/>
            <a:ext cx="6094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SMT</a:t>
            </a:r>
            <a:endParaRPr/>
          </a:p>
        </p:txBody>
      </p:sp>
      <p:sp>
        <p:nvSpPr>
          <p:cNvPr id="258" name="Google Shape;258;p11"/>
          <p:cNvSpPr txBox="1"/>
          <p:nvPr/>
        </p:nvSpPr>
        <p:spPr>
          <a:xfrm>
            <a:off x="1971286" y="3245495"/>
            <a:ext cx="1189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minified JS</a:t>
            </a:r>
            <a:endParaRPr/>
          </a:p>
        </p:txBody>
      </p:sp>
      <p:sp>
        <p:nvSpPr>
          <p:cNvPr id="259" name="Google Shape;259;p11"/>
          <p:cNvSpPr txBox="1"/>
          <p:nvPr/>
        </p:nvSpPr>
        <p:spPr>
          <a:xfrm>
            <a:off x="6033457" y="3383994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JS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JSNice and JSNaughty </a:t>
            </a:r>
            <a:endParaRPr/>
          </a:p>
        </p:txBody>
      </p:sp>
      <p:sp>
        <p:nvSpPr>
          <p:cNvPr id="265" name="Google Shape;26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Require large training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Use computationally expensive ML algorithms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6" name="Google Shape;266;p12"/>
          <p:cNvSpPr/>
          <p:nvPr/>
        </p:nvSpPr>
        <p:spPr>
          <a:xfrm>
            <a:off x="311700" y="1152475"/>
            <a:ext cx="8520600" cy="3546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Scalability issue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accuracy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311700" y="494680"/>
            <a:ext cx="8520599" cy="415414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 names of minified variables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be observed in a large corpus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4255076" y="1152475"/>
            <a:ext cx="633845" cy="61398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311700" y="494680"/>
            <a:ext cx="8520599" cy="415414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chosen should be natural in the context and follow naming conventions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4255076" y="1152475"/>
            <a:ext cx="633845" cy="613980"/>
          </a:xfrm>
          <a:prstGeom prst="ellipse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Single-variable usage context</a:t>
            </a:r>
            <a:endParaRPr/>
          </a:p>
        </p:txBody>
      </p:sp>
      <p:pic>
        <p:nvPicPr>
          <p:cNvPr id="286" name="Google Shape;2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8807" y="1167526"/>
            <a:ext cx="2693493" cy="152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4">
            <a:alphaModFix/>
          </a:blip>
          <a:srcRect b="11397" l="4835" r="20763" t="22050"/>
          <a:stretch/>
        </p:blipFill>
        <p:spPr>
          <a:xfrm>
            <a:off x="1929518" y="1746032"/>
            <a:ext cx="3695639" cy="2229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15"/>
          <p:cNvCxnSpPr>
            <a:endCxn id="286" idx="1"/>
          </p:cNvCxnSpPr>
          <p:nvPr/>
        </p:nvCxnSpPr>
        <p:spPr>
          <a:xfrm>
            <a:off x="2401707" y="1929695"/>
            <a:ext cx="373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15"/>
          <p:cNvCxnSpPr>
            <a:endCxn id="286" idx="1"/>
          </p:cNvCxnSpPr>
          <p:nvPr/>
        </p:nvCxnSpPr>
        <p:spPr>
          <a:xfrm flipH="1" rot="10800000">
            <a:off x="2401707" y="1929695"/>
            <a:ext cx="3737100" cy="1073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15"/>
          <p:cNvCxnSpPr>
            <a:endCxn id="286" idx="1"/>
          </p:cNvCxnSpPr>
          <p:nvPr/>
        </p:nvCxnSpPr>
        <p:spPr>
          <a:xfrm flipH="1" rot="10800000">
            <a:off x="3005307" y="1929695"/>
            <a:ext cx="3133500" cy="165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15"/>
          <p:cNvSpPr txBox="1"/>
          <p:nvPr/>
        </p:nvSpPr>
        <p:spPr>
          <a:xfrm>
            <a:off x="6891958" y="2757072"/>
            <a:ext cx="3225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Single-variable usage context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8807" y="1167526"/>
            <a:ext cx="2693493" cy="152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 rotWithShape="1">
          <a:blip r:embed="rId4">
            <a:alphaModFix/>
          </a:blip>
          <a:srcRect b="11397" l="4835" r="20763" t="22050"/>
          <a:stretch/>
        </p:blipFill>
        <p:spPr>
          <a:xfrm>
            <a:off x="1929518" y="1746032"/>
            <a:ext cx="3695639" cy="222994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/>
        </p:nvSpPr>
        <p:spPr>
          <a:xfrm>
            <a:off x="909099" y="1753426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endParaRPr/>
          </a:p>
        </p:txBody>
      </p:sp>
      <p:grpSp>
        <p:nvGrpSpPr>
          <p:cNvPr id="300" name="Google Shape;300;p16"/>
          <p:cNvGrpSpPr/>
          <p:nvPr/>
        </p:nvGrpSpPr>
        <p:grpSpPr>
          <a:xfrm>
            <a:off x="967608" y="2122758"/>
            <a:ext cx="301686" cy="765085"/>
            <a:chOff x="1211448" y="2122758"/>
            <a:chExt cx="301686" cy="765085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1211448" y="251851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cxnSp>
          <p:nvCxnSpPr>
            <p:cNvPr id="302" name="Google Shape;302;p16"/>
            <p:cNvCxnSpPr>
              <a:stCxn id="299" idx="2"/>
              <a:endCxn id="301" idx="0"/>
            </p:cNvCxnSpPr>
            <p:nvPr/>
          </p:nvCxnSpPr>
          <p:spPr>
            <a:xfrm>
              <a:off x="1362291" y="2122758"/>
              <a:ext cx="0" cy="395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303" name="Google Shape;303;p16"/>
          <p:cNvPicPr preferRelativeResize="0"/>
          <p:nvPr/>
        </p:nvPicPr>
        <p:blipFill rotWithShape="1">
          <a:blip r:embed="rId5">
            <a:alphaModFix/>
          </a:blip>
          <a:srcRect b="12754" l="0" r="20796" t="20542"/>
          <a:stretch/>
        </p:blipFill>
        <p:spPr>
          <a:xfrm>
            <a:off x="1700450" y="1693426"/>
            <a:ext cx="3934179" cy="2229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16"/>
          <p:cNvCxnSpPr/>
          <p:nvPr/>
        </p:nvCxnSpPr>
        <p:spPr>
          <a:xfrm flipH="1">
            <a:off x="1307977" y="1951243"/>
            <a:ext cx="1776600" cy="9300"/>
          </a:xfrm>
          <a:prstGeom prst="bentConnector3">
            <a:avLst>
              <a:gd fmla="val -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16"/>
          <p:cNvCxnSpPr/>
          <p:nvPr/>
        </p:nvCxnSpPr>
        <p:spPr>
          <a:xfrm rot="10800000">
            <a:off x="1269264" y="2800627"/>
            <a:ext cx="1681200" cy="2391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16"/>
          <p:cNvCxnSpPr/>
          <p:nvPr/>
        </p:nvCxnSpPr>
        <p:spPr>
          <a:xfrm rot="10800000">
            <a:off x="1296725" y="3609363"/>
            <a:ext cx="2480612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16"/>
          <p:cNvGrpSpPr/>
          <p:nvPr/>
        </p:nvGrpSpPr>
        <p:grpSpPr>
          <a:xfrm>
            <a:off x="5422808" y="2993611"/>
            <a:ext cx="3207613" cy="1631759"/>
            <a:chOff x="5422808" y="2993611"/>
            <a:chExt cx="3207613" cy="1631759"/>
          </a:xfrm>
        </p:grpSpPr>
        <p:pic>
          <p:nvPicPr>
            <p:cNvPr id="308" name="Google Shape;308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22808" y="2993611"/>
              <a:ext cx="1137699" cy="16317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16"/>
            <p:cNvSpPr/>
            <p:nvPr/>
          </p:nvSpPr>
          <p:spPr>
            <a:xfrm>
              <a:off x="7012602" y="3449614"/>
              <a:ext cx="1617818" cy="783837"/>
            </a:xfrm>
            <a:prstGeom prst="wedgeEllipseCallout">
              <a:avLst>
                <a:gd fmla="val -91967" name="adj1"/>
                <a:gd fmla="val -31432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16"/>
          <p:cNvSpPr txBox="1"/>
          <p:nvPr/>
        </p:nvSpPr>
        <p:spPr>
          <a:xfrm>
            <a:off x="7084771" y="364857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dataTransfer</a:t>
            </a:r>
            <a:endParaRPr b="1"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311" name="Google Shape;311;p16"/>
          <p:cNvGrpSpPr/>
          <p:nvPr/>
        </p:nvGrpSpPr>
        <p:grpSpPr>
          <a:xfrm>
            <a:off x="381711" y="2985497"/>
            <a:ext cx="1473480" cy="1428289"/>
            <a:chOff x="381711" y="2985497"/>
            <a:chExt cx="1473480" cy="1428289"/>
          </a:xfrm>
        </p:grpSpPr>
        <p:grpSp>
          <p:nvGrpSpPr>
            <p:cNvPr id="312" name="Google Shape;312;p16"/>
            <p:cNvGrpSpPr/>
            <p:nvPr/>
          </p:nvGrpSpPr>
          <p:grpSpPr>
            <a:xfrm>
              <a:off x="381711" y="2985497"/>
              <a:ext cx="1473480" cy="1001629"/>
              <a:chOff x="625551" y="2887961"/>
              <a:chExt cx="1473480" cy="1001629"/>
            </a:xfrm>
          </p:grpSpPr>
          <p:sp>
            <p:nvSpPr>
              <p:cNvPr id="313" name="Google Shape;313;p16"/>
              <p:cNvSpPr txBox="1"/>
              <p:nvPr/>
            </p:nvSpPr>
            <p:spPr>
              <a:xfrm>
                <a:off x="1211448" y="3327161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cxnSp>
            <p:nvCxnSpPr>
              <p:cNvPr id="314" name="Google Shape;314;p16"/>
              <p:cNvCxnSpPr>
                <a:endCxn id="313" idx="0"/>
              </p:cNvCxnSpPr>
              <p:nvPr/>
            </p:nvCxnSpPr>
            <p:spPr>
              <a:xfrm>
                <a:off x="1362291" y="2887961"/>
                <a:ext cx="0" cy="43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15" name="Google Shape;315;p16"/>
              <p:cNvSpPr txBox="1"/>
              <p:nvPr/>
            </p:nvSpPr>
            <p:spPr>
              <a:xfrm>
                <a:off x="625551" y="3581813"/>
                <a:ext cx="14734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16" name="Google Shape;316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9099" y="3917152"/>
              <a:ext cx="496634" cy="496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Multiple-variable usage context</a:t>
            </a:r>
            <a:endParaRPr/>
          </a:p>
        </p:txBody>
      </p:sp>
      <p:grpSp>
        <p:nvGrpSpPr>
          <p:cNvPr id="322" name="Google Shape;322;p17"/>
          <p:cNvGrpSpPr/>
          <p:nvPr/>
        </p:nvGrpSpPr>
        <p:grpSpPr>
          <a:xfrm>
            <a:off x="2485845" y="1420060"/>
            <a:ext cx="3836578" cy="3097156"/>
            <a:chOff x="2485845" y="1420060"/>
            <a:chExt cx="3836578" cy="3097156"/>
          </a:xfrm>
        </p:grpSpPr>
        <p:grpSp>
          <p:nvGrpSpPr>
            <p:cNvPr id="323" name="Google Shape;323;p17"/>
            <p:cNvGrpSpPr/>
            <p:nvPr/>
          </p:nvGrpSpPr>
          <p:grpSpPr>
            <a:xfrm>
              <a:off x="2485845" y="1420060"/>
              <a:ext cx="3836578" cy="2542340"/>
              <a:chOff x="5583936" y="2362530"/>
              <a:chExt cx="3248364" cy="2205540"/>
            </a:xfrm>
          </p:grpSpPr>
          <p:pic>
            <p:nvPicPr>
              <p:cNvPr id="324" name="Google Shape;324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83936" y="3011424"/>
                <a:ext cx="3248364" cy="1556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17"/>
              <p:cNvSpPr txBox="1"/>
              <p:nvPr/>
            </p:nvSpPr>
            <p:spPr>
              <a:xfrm>
                <a:off x="5778143" y="2362530"/>
                <a:ext cx="644663" cy="293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Venus</a:t>
                </a:r>
                <a:endParaRPr/>
              </a:p>
            </p:txBody>
          </p:sp>
          <p:sp>
            <p:nvSpPr>
              <p:cNvPr id="326" name="Google Shape;326;p17"/>
              <p:cNvSpPr txBox="1"/>
              <p:nvPr/>
            </p:nvSpPr>
            <p:spPr>
              <a:xfrm>
                <a:off x="6422806" y="2372157"/>
                <a:ext cx="525561" cy="293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????</a:t>
                </a:r>
                <a:endParaRPr/>
              </a:p>
            </p:txBody>
          </p:sp>
          <p:sp>
            <p:nvSpPr>
              <p:cNvPr id="327" name="Google Shape;327;p17"/>
              <p:cNvSpPr txBox="1"/>
              <p:nvPr/>
            </p:nvSpPr>
            <p:spPr>
              <a:xfrm>
                <a:off x="7284624" y="2372156"/>
                <a:ext cx="563305" cy="293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Mars</a:t>
                </a:r>
                <a:endParaRPr/>
              </a:p>
            </p:txBody>
          </p:sp>
          <p:cxnSp>
            <p:nvCxnSpPr>
              <p:cNvPr id="328" name="Google Shape;328;p17"/>
              <p:cNvCxnSpPr/>
              <p:nvPr/>
            </p:nvCxnSpPr>
            <p:spPr>
              <a:xfrm>
                <a:off x="6010165" y="2679934"/>
                <a:ext cx="0" cy="46427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17"/>
              <p:cNvCxnSpPr/>
              <p:nvPr/>
            </p:nvCxnSpPr>
            <p:spPr>
              <a:xfrm>
                <a:off x="6680792" y="2679934"/>
                <a:ext cx="0" cy="3680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17"/>
              <p:cNvCxnSpPr/>
              <p:nvPr/>
            </p:nvCxnSpPr>
            <p:spPr>
              <a:xfrm>
                <a:off x="7589645" y="2679934"/>
                <a:ext cx="0" cy="46427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17"/>
              <p:cNvCxnSpPr/>
              <p:nvPr/>
            </p:nvCxnSpPr>
            <p:spPr>
              <a:xfrm>
                <a:off x="8217400" y="2690310"/>
                <a:ext cx="0" cy="46427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32" name="Google Shape;332;p17"/>
              <p:cNvSpPr txBox="1"/>
              <p:nvPr/>
            </p:nvSpPr>
            <p:spPr>
              <a:xfrm>
                <a:off x="7894667" y="2372155"/>
                <a:ext cx="705831" cy="293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????</a:t>
                </a:r>
                <a:endParaRPr/>
              </a:p>
            </p:txBody>
          </p:sp>
        </p:grpSp>
        <p:sp>
          <p:nvSpPr>
            <p:cNvPr id="333" name="Google Shape;333;p17"/>
            <p:cNvSpPr txBox="1"/>
            <p:nvPr/>
          </p:nvSpPr>
          <p:spPr>
            <a:xfrm>
              <a:off x="2530498" y="4147884"/>
              <a:ext cx="3791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Solar “family”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962" y="397535"/>
            <a:ext cx="4702076" cy="208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600" y="2738659"/>
            <a:ext cx="3387328" cy="200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727" y="2849240"/>
            <a:ext cx="4038600" cy="178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Multiple-variable usage context</a:t>
            </a:r>
            <a:endParaRPr/>
          </a:p>
        </p:txBody>
      </p:sp>
      <p:grpSp>
        <p:nvGrpSpPr>
          <p:cNvPr id="346" name="Google Shape;346;p19"/>
          <p:cNvGrpSpPr/>
          <p:nvPr/>
        </p:nvGrpSpPr>
        <p:grpSpPr>
          <a:xfrm>
            <a:off x="1170214" y="1461853"/>
            <a:ext cx="6803571" cy="2543310"/>
            <a:chOff x="1170214" y="1461853"/>
            <a:chExt cx="6803571" cy="2543310"/>
          </a:xfrm>
        </p:grpSpPr>
        <p:grpSp>
          <p:nvGrpSpPr>
            <p:cNvPr id="347" name="Google Shape;347;p19"/>
            <p:cNvGrpSpPr/>
            <p:nvPr/>
          </p:nvGrpSpPr>
          <p:grpSpPr>
            <a:xfrm>
              <a:off x="1170214" y="1461853"/>
              <a:ext cx="6803571" cy="2173978"/>
              <a:chOff x="2485845" y="2277977"/>
              <a:chExt cx="3836578" cy="1261165"/>
            </a:xfrm>
          </p:grpSpPr>
          <p:pic>
            <p:nvPicPr>
              <p:cNvPr id="348" name="Google Shape;348;p19"/>
              <p:cNvPicPr preferRelativeResize="0"/>
              <p:nvPr/>
            </p:nvPicPr>
            <p:blipFill rotWithShape="1">
              <a:blip r:embed="rId3">
                <a:alphaModFix/>
              </a:blip>
              <a:srcRect b="13663" l="0" r="0" t="0"/>
              <a:stretch/>
            </p:blipFill>
            <p:spPr>
              <a:xfrm>
                <a:off x="2485845" y="2413080"/>
                <a:ext cx="3836578" cy="1126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" name="Google Shape;349;p19"/>
              <p:cNvSpPr txBox="1"/>
              <p:nvPr/>
            </p:nvSpPr>
            <p:spPr>
              <a:xfrm>
                <a:off x="2485845" y="2277977"/>
                <a:ext cx="3791925" cy="270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Apple “family”</a:t>
                </a:r>
                <a:endParaRPr/>
              </a:p>
            </p:txBody>
          </p:sp>
        </p:grpSp>
        <p:sp>
          <p:nvSpPr>
            <p:cNvPr id="350" name="Google Shape;350;p19"/>
            <p:cNvSpPr txBox="1"/>
            <p:nvPr/>
          </p:nvSpPr>
          <p:spPr>
            <a:xfrm>
              <a:off x="2819400" y="3625140"/>
              <a:ext cx="11496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MacBook</a:t>
              </a:r>
              <a:endParaRPr/>
            </a:p>
          </p:txBody>
        </p:sp>
        <p:sp>
          <p:nvSpPr>
            <p:cNvPr id="351" name="Google Shape;351;p19"/>
            <p:cNvSpPr txBox="1"/>
            <p:nvPr/>
          </p:nvSpPr>
          <p:spPr>
            <a:xfrm>
              <a:off x="6792686" y="3635831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iPad</a:t>
              </a:r>
              <a:endParaRPr/>
            </a:p>
          </p:txBody>
        </p:sp>
        <p:sp>
          <p:nvSpPr>
            <p:cNvPr id="352" name="Google Shape;352;p19"/>
            <p:cNvSpPr txBox="1"/>
            <p:nvPr/>
          </p:nvSpPr>
          <p:spPr>
            <a:xfrm>
              <a:off x="4944806" y="3625140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????</a:t>
              </a:r>
              <a:endParaRPr/>
            </a:p>
          </p:txBody>
        </p:sp>
        <p:sp>
          <p:nvSpPr>
            <p:cNvPr id="353" name="Google Shape;353;p19"/>
            <p:cNvSpPr txBox="1"/>
            <p:nvPr/>
          </p:nvSpPr>
          <p:spPr>
            <a:xfrm>
              <a:off x="1460492" y="3635831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????</a:t>
              </a:r>
              <a:endParaRPr/>
            </a:p>
          </p:txBody>
        </p:sp>
        <p:cxnSp>
          <p:nvCxnSpPr>
            <p:cNvPr id="354" name="Google Shape;354;p19"/>
            <p:cNvCxnSpPr/>
            <p:nvPr/>
          </p:nvCxnSpPr>
          <p:spPr>
            <a:xfrm>
              <a:off x="2231572" y="2873829"/>
              <a:ext cx="381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19"/>
            <p:cNvCxnSpPr/>
            <p:nvPr/>
          </p:nvCxnSpPr>
          <p:spPr>
            <a:xfrm>
              <a:off x="3973286" y="2873829"/>
              <a:ext cx="381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6063343" y="2852058"/>
              <a:ext cx="381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Multiple-variable usage context</a:t>
            </a:r>
            <a:endParaRPr/>
          </a:p>
        </p:txBody>
      </p:sp>
      <p:pic>
        <p:nvPicPr>
          <p:cNvPr id="362" name="Google Shape;3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098" y="1620399"/>
            <a:ext cx="4240737" cy="2230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Variable Names in Web Development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787" y="1161803"/>
            <a:ext cx="725806" cy="72580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2437725" y="1381328"/>
            <a:ext cx="1778681" cy="330586"/>
          </a:xfrm>
          <a:prstGeom prst="bentArrow">
            <a:avLst>
              <a:gd fmla="val 25000" name="adj1"/>
              <a:gd fmla="val 28189" name="adj2"/>
              <a:gd fmla="val 25000" name="adj3"/>
              <a:gd fmla="val 43750" name="adj4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 rot="5400000">
            <a:off x="5515953" y="792968"/>
            <a:ext cx="330587" cy="1624042"/>
          </a:xfrm>
          <a:prstGeom prst="bentArrow">
            <a:avLst>
              <a:gd fmla="val 25000" name="adj1"/>
              <a:gd fmla="val 28189" name="adj2"/>
              <a:gd fmla="val 25000" name="adj3"/>
              <a:gd fmla="val 43750" name="adj4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311700" y="1731966"/>
            <a:ext cx="2324412" cy="3030823"/>
            <a:chOff x="311700" y="1731966"/>
            <a:chExt cx="2324412" cy="3030823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1700" y="1731966"/>
              <a:ext cx="2324412" cy="1452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5">
              <a:alphaModFix/>
            </a:blip>
            <a:srcRect b="0" l="14109" r="20022" t="0"/>
            <a:stretch/>
          </p:blipFill>
          <p:spPr>
            <a:xfrm>
              <a:off x="1028100" y="3915825"/>
              <a:ext cx="891609" cy="846964"/>
            </a:xfrm>
            <a:prstGeom prst="rect">
              <a:avLst/>
            </a:prstGeom>
            <a:noFill/>
            <a:ln cap="flat" cmpd="sng" w="9525">
              <a:solidFill>
                <a:srgbClr val="F5F7FC">
                  <a:alpha val="1176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4051" y="336042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2"/>
          <p:cNvGrpSpPr/>
          <p:nvPr/>
        </p:nvGrpSpPr>
        <p:grpSpPr>
          <a:xfrm>
            <a:off x="6190707" y="1798746"/>
            <a:ext cx="2641593" cy="3032136"/>
            <a:chOff x="6190707" y="1798746"/>
            <a:chExt cx="2641593" cy="3032136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90707" y="1798746"/>
              <a:ext cx="2641593" cy="1650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5">
              <a:alphaModFix/>
            </a:blip>
            <a:srcRect b="0" l="14109" r="20022" t="0"/>
            <a:stretch/>
          </p:blipFill>
          <p:spPr>
            <a:xfrm>
              <a:off x="7065698" y="3983918"/>
              <a:ext cx="891609" cy="846964"/>
            </a:xfrm>
            <a:prstGeom prst="rect">
              <a:avLst/>
            </a:prstGeom>
            <a:noFill/>
            <a:ln cap="flat" cmpd="sng" w="9525">
              <a:solidFill>
                <a:srgbClr val="F5F7FC">
                  <a:alpha val="1176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5" name="Google Shape;105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82902" y="34285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Multiple-variable usage context</a:t>
            </a:r>
            <a:endParaRPr/>
          </a:p>
        </p:txBody>
      </p:sp>
      <p:pic>
        <p:nvPicPr>
          <p:cNvPr id="368" name="Google Shape;3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098" y="1620399"/>
            <a:ext cx="4240737" cy="22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685" y="1620399"/>
            <a:ext cx="4143754" cy="2230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1"/>
          <p:cNvGrpSpPr/>
          <p:nvPr/>
        </p:nvGrpSpPr>
        <p:grpSpPr>
          <a:xfrm>
            <a:off x="1426334" y="2905215"/>
            <a:ext cx="4062186" cy="521866"/>
            <a:chOff x="1426334" y="2905215"/>
            <a:chExt cx="4062186" cy="521866"/>
          </a:xfrm>
        </p:grpSpPr>
        <p:sp>
          <p:nvSpPr>
            <p:cNvPr id="371" name="Google Shape;371;p21"/>
            <p:cNvSpPr txBox="1"/>
            <p:nvPr/>
          </p:nvSpPr>
          <p:spPr>
            <a:xfrm>
              <a:off x="5186834" y="290521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cxnSp>
          <p:nvCxnSpPr>
            <p:cNvPr id="372" name="Google Shape;372;p21"/>
            <p:cNvCxnSpPr>
              <a:stCxn id="371" idx="1"/>
            </p:cNvCxnSpPr>
            <p:nvPr/>
          </p:nvCxnSpPr>
          <p:spPr>
            <a:xfrm flipH="1">
              <a:off x="1426334" y="3089881"/>
              <a:ext cx="3760500" cy="337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3" name="Google Shape;373;p21"/>
          <p:cNvGrpSpPr/>
          <p:nvPr/>
        </p:nvGrpSpPr>
        <p:grpSpPr>
          <a:xfrm>
            <a:off x="6710786" y="3286978"/>
            <a:ext cx="1366079" cy="917538"/>
            <a:chOff x="6710786" y="3286978"/>
            <a:chExt cx="1366079" cy="917538"/>
          </a:xfrm>
        </p:grpSpPr>
        <p:sp>
          <p:nvSpPr>
            <p:cNvPr id="374" name="Google Shape;374;p21"/>
            <p:cNvSpPr txBox="1"/>
            <p:nvPr/>
          </p:nvSpPr>
          <p:spPr>
            <a:xfrm>
              <a:off x="6710786" y="3681296"/>
              <a:ext cx="13660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legacyText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contentType</a:t>
              </a:r>
              <a:endParaRPr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75" name="Google Shape;375;p21"/>
            <p:cNvSpPr txBox="1"/>
            <p:nvPr/>
          </p:nvSpPr>
          <p:spPr>
            <a:xfrm>
              <a:off x="7169408" y="328697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pic>
        <p:nvPicPr>
          <p:cNvPr id="376" name="Google Shape;37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1934" y="4212896"/>
            <a:ext cx="496634" cy="49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21"/>
          <p:cNvGrpSpPr/>
          <p:nvPr/>
        </p:nvGrpSpPr>
        <p:grpSpPr>
          <a:xfrm>
            <a:off x="5404170" y="2363502"/>
            <a:ext cx="1916081" cy="955629"/>
            <a:chOff x="5404170" y="2363502"/>
            <a:chExt cx="1916081" cy="955629"/>
          </a:xfrm>
        </p:grpSpPr>
        <p:sp>
          <p:nvSpPr>
            <p:cNvPr id="378" name="Google Shape;378;p21"/>
            <p:cNvSpPr/>
            <p:nvPr/>
          </p:nvSpPr>
          <p:spPr>
            <a:xfrm>
              <a:off x="5404170" y="2363502"/>
              <a:ext cx="213030" cy="726379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 txBox="1"/>
            <p:nvPr/>
          </p:nvSpPr>
          <p:spPr>
            <a:xfrm>
              <a:off x="5630365" y="2473815"/>
              <a:ext cx="1689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the same function</a:t>
              </a:r>
              <a:endParaRPr/>
            </a:p>
          </p:txBody>
        </p:sp>
        <p:cxnSp>
          <p:nvCxnSpPr>
            <p:cNvPr id="380" name="Google Shape;380;p21"/>
            <p:cNvCxnSpPr/>
            <p:nvPr/>
          </p:nvCxnSpPr>
          <p:spPr>
            <a:xfrm>
              <a:off x="5617200" y="2730392"/>
              <a:ext cx="1703051" cy="588739"/>
            </a:xfrm>
            <a:prstGeom prst="bentConnector2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381" name="Google Shape;381;p21"/>
          <p:cNvGrpSpPr/>
          <p:nvPr/>
        </p:nvGrpSpPr>
        <p:grpSpPr>
          <a:xfrm>
            <a:off x="1304545" y="2053619"/>
            <a:ext cx="4183975" cy="494548"/>
            <a:chOff x="1304545" y="2053619"/>
            <a:chExt cx="4183975" cy="494548"/>
          </a:xfrm>
        </p:grpSpPr>
        <p:sp>
          <p:nvSpPr>
            <p:cNvPr id="382" name="Google Shape;382;p21"/>
            <p:cNvSpPr txBox="1"/>
            <p:nvPr/>
          </p:nvSpPr>
          <p:spPr>
            <a:xfrm>
              <a:off x="5186834" y="217883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grpSp>
          <p:nvGrpSpPr>
            <p:cNvPr id="383" name="Google Shape;383;p21"/>
            <p:cNvGrpSpPr/>
            <p:nvPr/>
          </p:nvGrpSpPr>
          <p:grpSpPr>
            <a:xfrm>
              <a:off x="1304545" y="2053619"/>
              <a:ext cx="3837895" cy="309884"/>
              <a:chOff x="1304545" y="2053619"/>
              <a:chExt cx="3837895" cy="309884"/>
            </a:xfrm>
          </p:grpSpPr>
          <p:cxnSp>
            <p:nvCxnSpPr>
              <p:cNvPr id="384" name="Google Shape;384;p21"/>
              <p:cNvCxnSpPr/>
              <p:nvPr/>
            </p:nvCxnSpPr>
            <p:spPr>
              <a:xfrm rot="10800000">
                <a:off x="1304545" y="2053620"/>
                <a:ext cx="3837895" cy="309883"/>
              </a:xfrm>
              <a:prstGeom prst="bentConnector3">
                <a:avLst>
                  <a:gd fmla="val 63898" name="adj1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385" name="Google Shape;385;p21"/>
              <p:cNvSpPr txBox="1"/>
              <p:nvPr/>
            </p:nvSpPr>
            <p:spPr>
              <a:xfrm>
                <a:off x="2692166" y="2053619"/>
                <a:ext cx="24035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Single-variable usage context</a:t>
                </a:r>
                <a:endParaRPr b="1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Task-specific context</a:t>
            </a:r>
            <a:endParaRPr/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045" y="1153789"/>
            <a:ext cx="5955910" cy="341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587" y="1519827"/>
            <a:ext cx="1841863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2"/>
          <p:cNvSpPr/>
          <p:nvPr/>
        </p:nvSpPr>
        <p:spPr>
          <a:xfrm>
            <a:off x="4143433" y="1226050"/>
            <a:ext cx="17000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Auto Repair</a:t>
            </a:r>
            <a:endParaRPr i="0" sz="2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594045" y="4199543"/>
            <a:ext cx="16107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Repair Service</a:t>
            </a:r>
            <a:endParaRPr/>
          </a:p>
        </p:txBody>
      </p:sp>
      <p:sp>
        <p:nvSpPr>
          <p:cNvPr id="395" name="Google Shape;395;p22"/>
          <p:cNvSpPr txBox="1"/>
          <p:nvPr/>
        </p:nvSpPr>
        <p:spPr>
          <a:xfrm>
            <a:off x="6139545" y="4201555"/>
            <a:ext cx="16107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 service</a:t>
            </a:r>
            <a:endParaRPr/>
          </a:p>
        </p:txBody>
      </p:sp>
      <p:sp>
        <p:nvSpPr>
          <p:cNvPr id="396" name="Google Shape;396;p22"/>
          <p:cNvSpPr txBox="1"/>
          <p:nvPr/>
        </p:nvSpPr>
        <p:spPr>
          <a:xfrm>
            <a:off x="3779520" y="4384209"/>
            <a:ext cx="13010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Oil Changes</a:t>
            </a:r>
            <a:endParaRPr/>
          </a:p>
        </p:txBody>
      </p:sp>
      <p:sp>
        <p:nvSpPr>
          <p:cNvPr id="397" name="Google Shape;397;p22"/>
          <p:cNvSpPr txBox="1"/>
          <p:nvPr/>
        </p:nvSpPr>
        <p:spPr>
          <a:xfrm>
            <a:off x="6572796" y="2493006"/>
            <a:ext cx="1415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Brake Repair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Task-specific context</a:t>
            </a:r>
            <a:endParaRPr/>
          </a:p>
        </p:txBody>
      </p:sp>
      <p:pic>
        <p:nvPicPr>
          <p:cNvPr id="403" name="Google Shape;4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48" y="1830811"/>
            <a:ext cx="3207554" cy="2132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23"/>
          <p:cNvGrpSpPr/>
          <p:nvPr/>
        </p:nvGrpSpPr>
        <p:grpSpPr>
          <a:xfrm>
            <a:off x="2162525" y="1830811"/>
            <a:ext cx="3810953" cy="1689548"/>
            <a:chOff x="2162525" y="1830811"/>
            <a:chExt cx="3810953" cy="1689548"/>
          </a:xfrm>
        </p:grpSpPr>
        <p:cxnSp>
          <p:nvCxnSpPr>
            <p:cNvPr id="405" name="Google Shape;405;p23"/>
            <p:cNvCxnSpPr>
              <a:stCxn id="403" idx="0"/>
              <a:endCxn id="406" idx="2"/>
            </p:cNvCxnSpPr>
            <p:nvPr/>
          </p:nvCxnSpPr>
          <p:spPr>
            <a:xfrm flipH="1" rot="-5400000">
              <a:off x="2669525" y="1323811"/>
              <a:ext cx="1066200" cy="2080200"/>
            </a:xfrm>
            <a:prstGeom prst="bentConnector4">
              <a:avLst>
                <a:gd fmla="val -21440" name="adj1"/>
                <a:gd fmla="val 8855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06" name="Google Shape;406;p23"/>
            <p:cNvSpPr/>
            <p:nvPr/>
          </p:nvSpPr>
          <p:spPr>
            <a:xfrm>
              <a:off x="4242650" y="2273750"/>
              <a:ext cx="1730828" cy="1246609"/>
            </a:xfrm>
            <a:prstGeom prst="ellipse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the clipboard’s content</a:t>
              </a:r>
              <a:endParaRPr/>
            </a:p>
          </p:txBody>
        </p:sp>
      </p:grpSp>
      <p:grpSp>
        <p:nvGrpSpPr>
          <p:cNvPr id="407" name="Google Shape;407;p23"/>
          <p:cNvGrpSpPr/>
          <p:nvPr/>
        </p:nvGrpSpPr>
        <p:grpSpPr>
          <a:xfrm>
            <a:off x="5973478" y="2124172"/>
            <a:ext cx="2611775" cy="2130542"/>
            <a:chOff x="5973478" y="2124172"/>
            <a:chExt cx="2611775" cy="2130542"/>
          </a:xfrm>
        </p:grpSpPr>
        <p:sp>
          <p:nvSpPr>
            <p:cNvPr id="408" name="Google Shape;408;p23"/>
            <p:cNvSpPr/>
            <p:nvPr/>
          </p:nvSpPr>
          <p:spPr>
            <a:xfrm>
              <a:off x="5973478" y="2695234"/>
              <a:ext cx="1120760" cy="40364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" name="Google Shape;409;p23"/>
            <p:cNvGrpSpPr/>
            <p:nvPr/>
          </p:nvGrpSpPr>
          <p:grpSpPr>
            <a:xfrm>
              <a:off x="7094238" y="2124172"/>
              <a:ext cx="1491015" cy="2130542"/>
              <a:chOff x="7094238" y="2124172"/>
              <a:chExt cx="1491015" cy="2130542"/>
            </a:xfrm>
          </p:grpSpPr>
          <p:sp>
            <p:nvSpPr>
              <p:cNvPr id="410" name="Google Shape;410;p23"/>
              <p:cNvSpPr/>
              <p:nvPr/>
            </p:nvSpPr>
            <p:spPr>
              <a:xfrm>
                <a:off x="7094238" y="2124172"/>
                <a:ext cx="1491014" cy="1545771"/>
              </a:xfrm>
              <a:prstGeom prst="rect">
                <a:avLst/>
              </a:prstGeom>
              <a:gradFill>
                <a:gsLst>
                  <a:gs pos="0">
                    <a:srgbClr val="5F82CA"/>
                  </a:gs>
                  <a:gs pos="50000">
                    <a:srgbClr val="3C70CA"/>
                  </a:gs>
                  <a:gs pos="100000">
                    <a:srgbClr val="2E60B9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contentType</a:t>
                </a:r>
                <a:endParaRPr sz="14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event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...</a:t>
                </a:r>
                <a:endParaRPr/>
              </a:p>
            </p:txBody>
          </p:sp>
          <p:sp>
            <p:nvSpPr>
              <p:cNvPr id="411" name="Google Shape;411;p23"/>
              <p:cNvSpPr txBox="1"/>
              <p:nvPr/>
            </p:nvSpPr>
            <p:spPr>
              <a:xfrm>
                <a:off x="7094239" y="3669939"/>
                <a:ext cx="149101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Relevant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variable names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JSNeat</a:t>
            </a:r>
            <a:endParaRPr sz="2970"/>
          </a:p>
        </p:txBody>
      </p:sp>
      <p:sp>
        <p:nvSpPr>
          <p:cNvPr id="417" name="Google Shape;417;p24"/>
          <p:cNvSpPr txBox="1"/>
          <p:nvPr>
            <p:ph idx="1" type="body"/>
          </p:nvPr>
        </p:nvSpPr>
        <p:spPr>
          <a:xfrm>
            <a:off x="311699" y="3526973"/>
            <a:ext cx="8520600" cy="103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IR-based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approach </a:t>
            </a:r>
            <a:r>
              <a:rPr lang="en-US"/>
              <a:t>to recover the variable names based on </a:t>
            </a:r>
            <a:endParaRPr/>
          </a:p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contextual information</a:t>
            </a:r>
            <a:endParaRPr/>
          </a:p>
        </p:txBody>
      </p:sp>
      <p:pic>
        <p:nvPicPr>
          <p:cNvPr id="418" name="Google Shape;4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775" y="882023"/>
            <a:ext cx="3378450" cy="26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Single-variable usage context (SVC)</a:t>
            </a:r>
            <a:endParaRPr/>
          </a:p>
        </p:txBody>
      </p:sp>
      <p:sp>
        <p:nvSpPr>
          <p:cNvPr id="424" name="Google Shape;424;p25"/>
          <p:cNvSpPr txBox="1"/>
          <p:nvPr>
            <p:ph idx="1" type="body"/>
          </p:nvPr>
        </p:nvSpPr>
        <p:spPr>
          <a:xfrm>
            <a:off x="311700" y="1152475"/>
            <a:ext cx="8520600" cy="37245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Present the </a:t>
            </a:r>
            <a:r>
              <a:rPr b="1" lang="en-US"/>
              <a:t>roles</a:t>
            </a:r>
            <a:r>
              <a:rPr lang="en-US"/>
              <a:t> and the </a:t>
            </a:r>
            <a:r>
              <a:rPr b="1" lang="en-US"/>
              <a:t>properties</a:t>
            </a:r>
            <a:r>
              <a:rPr lang="en-US"/>
              <a:t> of a variable using </a:t>
            </a:r>
            <a:r>
              <a:rPr b="1" lang="en-US"/>
              <a:t>Relation Graph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Derive candidate names by matching SVC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425" name="Google Shape;425;p25"/>
          <p:cNvGrpSpPr/>
          <p:nvPr/>
        </p:nvGrpSpPr>
        <p:grpSpPr>
          <a:xfrm>
            <a:off x="1805901" y="2440185"/>
            <a:ext cx="2391102" cy="2277009"/>
            <a:chOff x="5844822" y="1249349"/>
            <a:chExt cx="2391102" cy="2277009"/>
          </a:xfrm>
        </p:grpSpPr>
        <p:sp>
          <p:nvSpPr>
            <p:cNvPr id="426" name="Google Shape;426;p25"/>
            <p:cNvSpPr/>
            <p:nvPr/>
          </p:nvSpPr>
          <p:spPr>
            <a:xfrm>
              <a:off x="6741374" y="2236569"/>
              <a:ext cx="365759" cy="365759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7" name="Google Shape;427;p25"/>
            <p:cNvCxnSpPr>
              <a:stCxn id="426" idx="2"/>
              <a:endCxn id="428" idx="6"/>
            </p:cNvCxnSpPr>
            <p:nvPr/>
          </p:nvCxnSpPr>
          <p:spPr>
            <a:xfrm rot="10800000">
              <a:off x="6345674" y="2294948"/>
              <a:ext cx="395700" cy="124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25"/>
            <p:cNvCxnSpPr>
              <a:stCxn id="430" idx="1"/>
              <a:endCxn id="426" idx="5"/>
            </p:cNvCxnSpPr>
            <p:nvPr/>
          </p:nvCxnSpPr>
          <p:spPr>
            <a:xfrm rot="10800000">
              <a:off x="7053682" y="2548616"/>
              <a:ext cx="445800" cy="443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25"/>
            <p:cNvCxnSpPr>
              <a:stCxn id="432" idx="2"/>
              <a:endCxn id="426" idx="6"/>
            </p:cNvCxnSpPr>
            <p:nvPr/>
          </p:nvCxnSpPr>
          <p:spPr>
            <a:xfrm flipH="1">
              <a:off x="7107131" y="2404562"/>
              <a:ext cx="417000" cy="15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25"/>
            <p:cNvCxnSpPr>
              <a:stCxn id="426" idx="0"/>
              <a:endCxn id="434" idx="4"/>
            </p:cNvCxnSpPr>
            <p:nvPr/>
          </p:nvCxnSpPr>
          <p:spPr>
            <a:xfrm rot="10800000">
              <a:off x="6893954" y="1809969"/>
              <a:ext cx="30300" cy="426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25"/>
            <p:cNvCxnSpPr>
              <a:stCxn id="426" idx="3"/>
              <a:endCxn id="436" idx="7"/>
            </p:cNvCxnSpPr>
            <p:nvPr/>
          </p:nvCxnSpPr>
          <p:spPr>
            <a:xfrm flipH="1">
              <a:off x="6428938" y="2548764"/>
              <a:ext cx="366000" cy="38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37" name="Google Shape;437;p25"/>
            <p:cNvGrpSpPr/>
            <p:nvPr/>
          </p:nvGrpSpPr>
          <p:grpSpPr>
            <a:xfrm>
              <a:off x="6170811" y="1249349"/>
              <a:ext cx="1476686" cy="560607"/>
              <a:chOff x="6170811" y="1543263"/>
              <a:chExt cx="1476686" cy="560607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6756893" y="182954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38" name="Google Shape;438;p25"/>
              <p:cNvSpPr txBox="1"/>
              <p:nvPr/>
            </p:nvSpPr>
            <p:spPr>
              <a:xfrm>
                <a:off x="6170811" y="1543263"/>
                <a:ext cx="1476686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 </a:t>
                </a:r>
                <a:endParaRPr/>
              </a:p>
            </p:txBody>
          </p:sp>
        </p:grpSp>
        <p:grpSp>
          <p:nvGrpSpPr>
            <p:cNvPr id="439" name="Google Shape;439;p25"/>
            <p:cNvGrpSpPr/>
            <p:nvPr/>
          </p:nvGrpSpPr>
          <p:grpSpPr>
            <a:xfrm>
              <a:off x="7156782" y="2951843"/>
              <a:ext cx="1079142" cy="574515"/>
              <a:chOff x="6720048" y="2730746"/>
              <a:chExt cx="1079142" cy="574515"/>
            </a:xfrm>
          </p:grpSpPr>
          <p:sp>
            <p:nvSpPr>
              <p:cNvPr id="430" name="Google Shape;430;p25"/>
              <p:cNvSpPr/>
              <p:nvPr/>
            </p:nvSpPr>
            <p:spPr>
              <a:xfrm>
                <a:off x="7022575" y="2730746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40" name="Google Shape;440;p25"/>
              <p:cNvSpPr txBox="1"/>
              <p:nvPr/>
            </p:nvSpPr>
            <p:spPr>
              <a:xfrm>
                <a:off x="6720048" y="3012873"/>
                <a:ext cx="107914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getData()</a:t>
                </a:r>
                <a:endParaRPr/>
              </a:p>
            </p:txBody>
          </p:sp>
        </p:grpSp>
        <p:sp>
          <p:nvSpPr>
            <p:cNvPr id="428" name="Google Shape;428;p25"/>
            <p:cNvSpPr/>
            <p:nvPr/>
          </p:nvSpPr>
          <p:spPr>
            <a:xfrm>
              <a:off x="6071488" y="2157835"/>
              <a:ext cx="274321" cy="274321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grpSp>
          <p:nvGrpSpPr>
            <p:cNvPr id="441" name="Google Shape;441;p25"/>
            <p:cNvGrpSpPr/>
            <p:nvPr/>
          </p:nvGrpSpPr>
          <p:grpSpPr>
            <a:xfrm>
              <a:off x="5844822" y="2889820"/>
              <a:ext cx="729142" cy="621869"/>
              <a:chOff x="6122228" y="2668723"/>
              <a:chExt cx="729142" cy="621869"/>
            </a:xfrm>
          </p:grpSpPr>
          <p:sp>
            <p:nvSpPr>
              <p:cNvPr id="436" name="Google Shape;436;p25"/>
              <p:cNvSpPr/>
              <p:nvPr/>
            </p:nvSpPr>
            <p:spPr>
              <a:xfrm>
                <a:off x="6472239" y="267631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42" name="Google Shape;442;p25"/>
              <p:cNvSpPr txBox="1"/>
              <p:nvPr/>
            </p:nvSpPr>
            <p:spPr>
              <a:xfrm rot="2025701">
                <a:off x="6146000" y="2833464"/>
                <a:ext cx="68159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types</a:t>
                </a:r>
                <a:endParaRPr/>
              </a:p>
            </p:txBody>
          </p:sp>
        </p:grpSp>
        <p:sp>
          <p:nvSpPr>
            <p:cNvPr id="443" name="Google Shape;443;p25"/>
            <p:cNvSpPr txBox="1"/>
            <p:nvPr/>
          </p:nvSpPr>
          <p:spPr>
            <a:xfrm>
              <a:off x="6587989" y="1856852"/>
              <a:ext cx="723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assign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 txBox="1"/>
            <p:nvPr/>
          </p:nvSpPr>
          <p:spPr>
            <a:xfrm rot="2265570">
              <a:off x="6191352" y="2680118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5"/>
            <p:cNvSpPr txBox="1"/>
            <p:nvPr/>
          </p:nvSpPr>
          <p:spPr>
            <a:xfrm rot="-2350655">
              <a:off x="7084498" y="2668905"/>
              <a:ext cx="479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25"/>
            <p:cNvGrpSpPr/>
            <p:nvPr/>
          </p:nvGrpSpPr>
          <p:grpSpPr>
            <a:xfrm>
              <a:off x="7382105" y="1686758"/>
              <a:ext cx="416348" cy="854964"/>
              <a:chOff x="7811601" y="1873122"/>
              <a:chExt cx="416348" cy="854964"/>
            </a:xfrm>
          </p:grpSpPr>
          <p:sp>
            <p:nvSpPr>
              <p:cNvPr id="432" name="Google Shape;432;p25"/>
              <p:cNvSpPr/>
              <p:nvPr/>
            </p:nvSpPr>
            <p:spPr>
              <a:xfrm>
                <a:off x="7953627" y="2453765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47" name="Google Shape;447;p25"/>
              <p:cNvSpPr txBox="1"/>
              <p:nvPr/>
            </p:nvSpPr>
            <p:spPr>
              <a:xfrm>
                <a:off x="7811601" y="1873122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</p:grpSp>
        <p:sp>
          <p:nvSpPr>
            <p:cNvPr id="448" name="Google Shape;448;p25"/>
            <p:cNvSpPr txBox="1"/>
            <p:nvPr/>
          </p:nvSpPr>
          <p:spPr>
            <a:xfrm>
              <a:off x="7004067" y="2111039"/>
              <a:ext cx="326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</a:t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4999100" y="2530334"/>
            <a:ext cx="2818590" cy="2290245"/>
            <a:chOff x="4030649" y="2536605"/>
            <a:chExt cx="2818590" cy="2290245"/>
          </a:xfrm>
        </p:grpSpPr>
        <p:grpSp>
          <p:nvGrpSpPr>
            <p:cNvPr id="450" name="Google Shape;450;p25"/>
            <p:cNvGrpSpPr/>
            <p:nvPr/>
          </p:nvGrpSpPr>
          <p:grpSpPr>
            <a:xfrm>
              <a:off x="4030649" y="2990821"/>
              <a:ext cx="2818590" cy="1836029"/>
              <a:chOff x="5362905" y="1686758"/>
              <a:chExt cx="2818590" cy="1836029"/>
            </a:xfrm>
          </p:grpSpPr>
          <p:sp>
            <p:nvSpPr>
              <p:cNvPr id="451" name="Google Shape;451;p25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2" name="Google Shape;452;p25"/>
              <p:cNvCxnSpPr>
                <a:stCxn id="453" idx="1"/>
                <a:endCxn id="451" idx="5"/>
              </p:cNvCxnSpPr>
              <p:nvPr/>
            </p:nvCxnSpPr>
            <p:spPr>
              <a:xfrm rot="10800000">
                <a:off x="7053553" y="2548702"/>
                <a:ext cx="391500" cy="37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25"/>
              <p:cNvCxnSpPr>
                <a:stCxn id="451" idx="3"/>
                <a:endCxn id="455" idx="0"/>
              </p:cNvCxnSpPr>
              <p:nvPr/>
            </p:nvCxnSpPr>
            <p:spPr>
              <a:xfrm flipH="1">
                <a:off x="6475738" y="2548764"/>
                <a:ext cx="319200" cy="35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56" name="Google Shape;456;p25"/>
              <p:cNvGrpSpPr/>
              <p:nvPr/>
            </p:nvGrpSpPr>
            <p:grpSpPr>
              <a:xfrm>
                <a:off x="7102353" y="2886529"/>
                <a:ext cx="1079142" cy="574515"/>
                <a:chOff x="6665619" y="2665432"/>
                <a:chExt cx="1079142" cy="574515"/>
              </a:xfrm>
            </p:grpSpPr>
            <p:sp>
              <p:nvSpPr>
                <p:cNvPr id="453" name="Google Shape;453;p25"/>
                <p:cNvSpPr/>
                <p:nvPr/>
              </p:nvSpPr>
              <p:spPr>
                <a:xfrm>
                  <a:off x="6968146" y="2665432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457" name="Google Shape;457;p25"/>
                <p:cNvSpPr txBox="1"/>
                <p:nvPr/>
              </p:nvSpPr>
              <p:spPr>
                <a:xfrm>
                  <a:off x="6665619" y="2947559"/>
                  <a:ext cx="1079142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getData()</a:t>
                  </a:r>
                  <a:endParaRPr/>
                </a:p>
              </p:txBody>
            </p:sp>
          </p:grpSp>
          <p:grpSp>
            <p:nvGrpSpPr>
              <p:cNvPr id="458" name="Google Shape;458;p25"/>
              <p:cNvGrpSpPr/>
              <p:nvPr/>
            </p:nvGrpSpPr>
            <p:grpSpPr>
              <a:xfrm>
                <a:off x="5881729" y="2836976"/>
                <a:ext cx="736059" cy="685811"/>
                <a:chOff x="6159135" y="2615879"/>
                <a:chExt cx="736059" cy="685811"/>
              </a:xfrm>
            </p:grpSpPr>
            <p:sp>
              <p:nvSpPr>
                <p:cNvPr id="455" name="Google Shape;455;p25"/>
                <p:cNvSpPr/>
                <p:nvPr/>
              </p:nvSpPr>
              <p:spPr>
                <a:xfrm rot="1815995">
                  <a:off x="6546834" y="2666315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459" name="Google Shape;459;p25"/>
                <p:cNvSpPr txBox="1"/>
                <p:nvPr/>
              </p:nvSpPr>
              <p:spPr>
                <a:xfrm rot="1815995">
                  <a:off x="6186366" y="2857459"/>
                  <a:ext cx="68159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types</a:t>
                  </a:r>
                  <a:endParaRPr/>
                </a:p>
              </p:txBody>
            </p:sp>
          </p:grpSp>
          <p:sp>
            <p:nvSpPr>
              <p:cNvPr id="460" name="Google Shape;460;p25"/>
              <p:cNvSpPr txBox="1"/>
              <p:nvPr/>
            </p:nvSpPr>
            <p:spPr>
              <a:xfrm rot="2265570">
                <a:off x="6268587" y="2732641"/>
                <a:ext cx="10139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5"/>
              <p:cNvSpPr txBox="1"/>
              <p:nvPr/>
            </p:nvSpPr>
            <p:spPr>
              <a:xfrm rot="-2350655">
                <a:off x="7014133" y="2557243"/>
                <a:ext cx="4599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5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463" name="Google Shape;463;p25"/>
              <p:cNvSpPr txBox="1"/>
              <p:nvPr/>
            </p:nvSpPr>
            <p:spPr>
              <a:xfrm>
                <a:off x="5362905" y="2127010"/>
                <a:ext cx="14766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cxnSp>
          <p:nvCxnSpPr>
            <p:cNvPr id="464" name="Google Shape;464;p25"/>
            <p:cNvCxnSpPr>
              <a:stCxn id="465" idx="4"/>
              <a:endCxn id="451" idx="0"/>
            </p:cNvCxnSpPr>
            <p:nvPr/>
          </p:nvCxnSpPr>
          <p:spPr>
            <a:xfrm>
              <a:off x="5507334" y="3046336"/>
              <a:ext cx="84600" cy="494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5" name="Google Shape;465;p25"/>
            <p:cNvSpPr/>
            <p:nvPr/>
          </p:nvSpPr>
          <p:spPr>
            <a:xfrm>
              <a:off x="5370174" y="2791719"/>
              <a:ext cx="274321" cy="254617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466" name="Google Shape;466;p25"/>
            <p:cNvSpPr txBox="1"/>
            <p:nvPr/>
          </p:nvSpPr>
          <p:spPr>
            <a:xfrm rot="-299340">
              <a:off x="5261205" y="3024501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5"/>
            <p:cNvSpPr txBox="1"/>
            <p:nvPr/>
          </p:nvSpPr>
          <p:spPr>
            <a:xfrm>
              <a:off x="5022497" y="2536605"/>
              <a:ext cx="880369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getData</a:t>
              </a:r>
              <a:endParaRPr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Single-variable usage context (SVC)</a:t>
            </a:r>
            <a:endParaRPr/>
          </a:p>
        </p:txBody>
      </p:sp>
      <p:grpSp>
        <p:nvGrpSpPr>
          <p:cNvPr id="473" name="Google Shape;473;p26"/>
          <p:cNvGrpSpPr/>
          <p:nvPr/>
        </p:nvGrpSpPr>
        <p:grpSpPr>
          <a:xfrm>
            <a:off x="3364563" y="1427280"/>
            <a:ext cx="2391102" cy="2277009"/>
            <a:chOff x="5844822" y="1249349"/>
            <a:chExt cx="2391102" cy="2277009"/>
          </a:xfrm>
        </p:grpSpPr>
        <p:sp>
          <p:nvSpPr>
            <p:cNvPr id="474" name="Google Shape;474;p26"/>
            <p:cNvSpPr/>
            <p:nvPr/>
          </p:nvSpPr>
          <p:spPr>
            <a:xfrm>
              <a:off x="6741374" y="2236569"/>
              <a:ext cx="365759" cy="365759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5" name="Google Shape;475;p26"/>
            <p:cNvCxnSpPr>
              <a:stCxn id="474" idx="2"/>
              <a:endCxn id="476" idx="6"/>
            </p:cNvCxnSpPr>
            <p:nvPr/>
          </p:nvCxnSpPr>
          <p:spPr>
            <a:xfrm rot="10800000">
              <a:off x="6345674" y="2294948"/>
              <a:ext cx="395700" cy="124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26"/>
            <p:cNvCxnSpPr>
              <a:stCxn id="478" idx="1"/>
              <a:endCxn id="474" idx="5"/>
            </p:cNvCxnSpPr>
            <p:nvPr/>
          </p:nvCxnSpPr>
          <p:spPr>
            <a:xfrm rot="10800000">
              <a:off x="7053682" y="2548616"/>
              <a:ext cx="445800" cy="443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26"/>
            <p:cNvCxnSpPr>
              <a:stCxn id="480" idx="2"/>
              <a:endCxn id="474" idx="6"/>
            </p:cNvCxnSpPr>
            <p:nvPr/>
          </p:nvCxnSpPr>
          <p:spPr>
            <a:xfrm flipH="1">
              <a:off x="7107131" y="2404562"/>
              <a:ext cx="417000" cy="15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26"/>
            <p:cNvCxnSpPr>
              <a:stCxn id="474" idx="0"/>
              <a:endCxn id="482" idx="4"/>
            </p:cNvCxnSpPr>
            <p:nvPr/>
          </p:nvCxnSpPr>
          <p:spPr>
            <a:xfrm rot="10800000">
              <a:off x="6893954" y="1809969"/>
              <a:ext cx="30300" cy="426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" name="Google Shape;483;p26"/>
            <p:cNvCxnSpPr>
              <a:stCxn id="474" idx="3"/>
              <a:endCxn id="484" idx="7"/>
            </p:cNvCxnSpPr>
            <p:nvPr/>
          </p:nvCxnSpPr>
          <p:spPr>
            <a:xfrm flipH="1">
              <a:off x="6428938" y="2548764"/>
              <a:ext cx="366000" cy="38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85" name="Google Shape;485;p26"/>
            <p:cNvGrpSpPr/>
            <p:nvPr/>
          </p:nvGrpSpPr>
          <p:grpSpPr>
            <a:xfrm>
              <a:off x="6170811" y="1249349"/>
              <a:ext cx="1476686" cy="560607"/>
              <a:chOff x="6170811" y="1543263"/>
              <a:chExt cx="1476686" cy="560607"/>
            </a:xfrm>
          </p:grpSpPr>
          <p:sp>
            <p:nvSpPr>
              <p:cNvPr id="482" name="Google Shape;482;p26"/>
              <p:cNvSpPr/>
              <p:nvPr/>
            </p:nvSpPr>
            <p:spPr>
              <a:xfrm>
                <a:off x="6756893" y="182954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86" name="Google Shape;486;p26"/>
              <p:cNvSpPr txBox="1"/>
              <p:nvPr/>
            </p:nvSpPr>
            <p:spPr>
              <a:xfrm>
                <a:off x="6170811" y="1543263"/>
                <a:ext cx="1476686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 </a:t>
                </a:r>
                <a:endParaRPr/>
              </a:p>
            </p:txBody>
          </p:sp>
        </p:grpSp>
        <p:grpSp>
          <p:nvGrpSpPr>
            <p:cNvPr id="487" name="Google Shape;487;p26"/>
            <p:cNvGrpSpPr/>
            <p:nvPr/>
          </p:nvGrpSpPr>
          <p:grpSpPr>
            <a:xfrm>
              <a:off x="7156782" y="2951843"/>
              <a:ext cx="1079142" cy="574515"/>
              <a:chOff x="6720048" y="2730746"/>
              <a:chExt cx="1079142" cy="574515"/>
            </a:xfrm>
          </p:grpSpPr>
          <p:sp>
            <p:nvSpPr>
              <p:cNvPr id="478" name="Google Shape;478;p26"/>
              <p:cNvSpPr/>
              <p:nvPr/>
            </p:nvSpPr>
            <p:spPr>
              <a:xfrm>
                <a:off x="7022575" y="2730746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88" name="Google Shape;488;p26"/>
              <p:cNvSpPr txBox="1"/>
              <p:nvPr/>
            </p:nvSpPr>
            <p:spPr>
              <a:xfrm>
                <a:off x="6720048" y="3012873"/>
                <a:ext cx="107914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getData()</a:t>
                </a:r>
                <a:endParaRPr/>
              </a:p>
            </p:txBody>
          </p:sp>
        </p:grpSp>
        <p:sp>
          <p:nvSpPr>
            <p:cNvPr id="476" name="Google Shape;476;p26"/>
            <p:cNvSpPr/>
            <p:nvPr/>
          </p:nvSpPr>
          <p:spPr>
            <a:xfrm>
              <a:off x="6071488" y="2157835"/>
              <a:ext cx="274321" cy="274321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grpSp>
          <p:nvGrpSpPr>
            <p:cNvPr id="489" name="Google Shape;489;p26"/>
            <p:cNvGrpSpPr/>
            <p:nvPr/>
          </p:nvGrpSpPr>
          <p:grpSpPr>
            <a:xfrm>
              <a:off x="5844822" y="2889820"/>
              <a:ext cx="729142" cy="621869"/>
              <a:chOff x="6122228" y="2668723"/>
              <a:chExt cx="729142" cy="621869"/>
            </a:xfrm>
          </p:grpSpPr>
          <p:sp>
            <p:nvSpPr>
              <p:cNvPr id="484" name="Google Shape;484;p26"/>
              <p:cNvSpPr/>
              <p:nvPr/>
            </p:nvSpPr>
            <p:spPr>
              <a:xfrm>
                <a:off x="6472239" y="267631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90" name="Google Shape;490;p26"/>
              <p:cNvSpPr txBox="1"/>
              <p:nvPr/>
            </p:nvSpPr>
            <p:spPr>
              <a:xfrm rot="2025701">
                <a:off x="6146000" y="2833464"/>
                <a:ext cx="68159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types</a:t>
                </a:r>
                <a:endParaRPr/>
              </a:p>
            </p:txBody>
          </p:sp>
        </p:grpSp>
        <p:sp>
          <p:nvSpPr>
            <p:cNvPr id="491" name="Google Shape;491;p26"/>
            <p:cNvSpPr txBox="1"/>
            <p:nvPr/>
          </p:nvSpPr>
          <p:spPr>
            <a:xfrm>
              <a:off x="6587989" y="1856852"/>
              <a:ext cx="723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assign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6"/>
            <p:cNvSpPr txBox="1"/>
            <p:nvPr/>
          </p:nvSpPr>
          <p:spPr>
            <a:xfrm rot="2265570">
              <a:off x="6191352" y="2680118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6"/>
            <p:cNvSpPr txBox="1"/>
            <p:nvPr/>
          </p:nvSpPr>
          <p:spPr>
            <a:xfrm rot="-2350655">
              <a:off x="7084498" y="2668905"/>
              <a:ext cx="479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4" name="Google Shape;494;p26"/>
            <p:cNvGrpSpPr/>
            <p:nvPr/>
          </p:nvGrpSpPr>
          <p:grpSpPr>
            <a:xfrm>
              <a:off x="7382105" y="1686758"/>
              <a:ext cx="416348" cy="854964"/>
              <a:chOff x="7811601" y="1873122"/>
              <a:chExt cx="416348" cy="854964"/>
            </a:xfrm>
          </p:grpSpPr>
          <p:sp>
            <p:nvSpPr>
              <p:cNvPr id="480" name="Google Shape;480;p26"/>
              <p:cNvSpPr/>
              <p:nvPr/>
            </p:nvSpPr>
            <p:spPr>
              <a:xfrm>
                <a:off x="7953627" y="2453765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495" name="Google Shape;495;p26"/>
              <p:cNvSpPr txBox="1"/>
              <p:nvPr/>
            </p:nvSpPr>
            <p:spPr>
              <a:xfrm>
                <a:off x="7811601" y="1873122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</p:grpSp>
        <p:sp>
          <p:nvSpPr>
            <p:cNvPr id="496" name="Google Shape;496;p26"/>
            <p:cNvSpPr txBox="1"/>
            <p:nvPr/>
          </p:nvSpPr>
          <p:spPr>
            <a:xfrm>
              <a:off x="7004067" y="2111039"/>
              <a:ext cx="326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</a:t>
              </a:r>
              <a:endParaRPr/>
            </a:p>
          </p:txBody>
        </p:sp>
      </p:grpSp>
      <p:grpSp>
        <p:nvGrpSpPr>
          <p:cNvPr id="497" name="Google Shape;497;p26"/>
          <p:cNvGrpSpPr/>
          <p:nvPr/>
        </p:nvGrpSpPr>
        <p:grpSpPr>
          <a:xfrm>
            <a:off x="1108870" y="1425759"/>
            <a:ext cx="1476686" cy="2380642"/>
            <a:chOff x="4899257" y="2560834"/>
            <a:chExt cx="1476686" cy="2380642"/>
          </a:xfrm>
        </p:grpSpPr>
        <p:grpSp>
          <p:nvGrpSpPr>
            <p:cNvPr id="498" name="Google Shape;498;p26"/>
            <p:cNvGrpSpPr/>
            <p:nvPr/>
          </p:nvGrpSpPr>
          <p:grpSpPr>
            <a:xfrm>
              <a:off x="4899257" y="2990821"/>
              <a:ext cx="1476686" cy="1950655"/>
              <a:chOff x="6231513" y="1686758"/>
              <a:chExt cx="1476686" cy="1950655"/>
            </a:xfrm>
          </p:grpSpPr>
          <p:sp>
            <p:nvSpPr>
              <p:cNvPr id="499" name="Google Shape;499;p26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0" name="Google Shape;500;p26"/>
              <p:cNvCxnSpPr>
                <a:stCxn id="499" idx="4"/>
                <a:endCxn id="501" idx="1"/>
              </p:cNvCxnSpPr>
              <p:nvPr/>
            </p:nvCxnSpPr>
            <p:spPr>
              <a:xfrm>
                <a:off x="6924254" y="2602328"/>
                <a:ext cx="10800" cy="51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2" name="Google Shape;502;p26"/>
              <p:cNvGrpSpPr/>
              <p:nvPr/>
            </p:nvGrpSpPr>
            <p:grpSpPr>
              <a:xfrm>
                <a:off x="6231513" y="3066659"/>
                <a:ext cx="1476686" cy="570754"/>
                <a:chOff x="6508919" y="2845562"/>
                <a:chExt cx="1476686" cy="570754"/>
              </a:xfrm>
            </p:grpSpPr>
            <p:sp>
              <p:nvSpPr>
                <p:cNvPr id="501" name="Google Shape;501;p26"/>
                <p:cNvSpPr/>
                <p:nvPr/>
              </p:nvSpPr>
              <p:spPr>
                <a:xfrm rot="1815995">
                  <a:off x="7110102" y="2895998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03" name="Google Shape;503;p26"/>
                <p:cNvSpPr txBox="1"/>
                <p:nvPr/>
              </p:nvSpPr>
              <p:spPr>
                <a:xfrm>
                  <a:off x="6508919" y="3123928"/>
                  <a:ext cx="1476686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clipboardData</a:t>
                  </a:r>
                  <a:endParaRPr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</p:grpSp>
          <p:sp>
            <p:nvSpPr>
              <p:cNvPr id="504" name="Google Shape;504;p26"/>
              <p:cNvSpPr txBox="1"/>
              <p:nvPr/>
            </p:nvSpPr>
            <p:spPr>
              <a:xfrm>
                <a:off x="6536740" y="2743687"/>
                <a:ext cx="7879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6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506" name="Google Shape;506;p26"/>
              <p:cNvSpPr txBox="1"/>
              <p:nvPr/>
            </p:nvSpPr>
            <p:spPr>
              <a:xfrm>
                <a:off x="7004533" y="2249581"/>
                <a:ext cx="6686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win</a:t>
                </a:r>
                <a:endParaRPr/>
              </a:p>
            </p:txBody>
          </p:sp>
        </p:grpSp>
        <p:cxnSp>
          <p:nvCxnSpPr>
            <p:cNvPr id="507" name="Google Shape;507;p26"/>
            <p:cNvCxnSpPr>
              <a:stCxn id="508" idx="4"/>
              <a:endCxn id="499" idx="0"/>
            </p:cNvCxnSpPr>
            <p:nvPr/>
          </p:nvCxnSpPr>
          <p:spPr>
            <a:xfrm>
              <a:off x="5587166" y="3091598"/>
              <a:ext cx="4800" cy="449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8" name="Google Shape;508;p26"/>
            <p:cNvSpPr/>
            <p:nvPr/>
          </p:nvSpPr>
          <p:spPr>
            <a:xfrm>
              <a:off x="5450005" y="2836981"/>
              <a:ext cx="274321" cy="254617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509" name="Google Shape;509;p26"/>
            <p:cNvSpPr txBox="1"/>
            <p:nvPr/>
          </p:nvSpPr>
          <p:spPr>
            <a:xfrm>
              <a:off x="5355189" y="3145958"/>
              <a:ext cx="444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"/>
            <p:cNvSpPr txBox="1"/>
            <p:nvPr/>
          </p:nvSpPr>
          <p:spPr>
            <a:xfrm>
              <a:off x="5296059" y="2560834"/>
              <a:ext cx="582211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open</a:t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5905073" y="1541095"/>
            <a:ext cx="2818590" cy="2290245"/>
            <a:chOff x="4030649" y="2536605"/>
            <a:chExt cx="2818590" cy="2290245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4030649" y="2990821"/>
              <a:ext cx="2818590" cy="1836029"/>
              <a:chOff x="5362905" y="1686758"/>
              <a:chExt cx="2818590" cy="1836029"/>
            </a:xfrm>
          </p:grpSpPr>
          <p:sp>
            <p:nvSpPr>
              <p:cNvPr id="513" name="Google Shape;513;p26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4" name="Google Shape;514;p26"/>
              <p:cNvCxnSpPr>
                <a:stCxn id="515" idx="1"/>
                <a:endCxn id="513" idx="5"/>
              </p:cNvCxnSpPr>
              <p:nvPr/>
            </p:nvCxnSpPr>
            <p:spPr>
              <a:xfrm rot="10800000">
                <a:off x="7053553" y="2548702"/>
                <a:ext cx="391500" cy="37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26"/>
              <p:cNvCxnSpPr>
                <a:stCxn id="513" idx="3"/>
                <a:endCxn id="517" idx="0"/>
              </p:cNvCxnSpPr>
              <p:nvPr/>
            </p:nvCxnSpPr>
            <p:spPr>
              <a:xfrm flipH="1">
                <a:off x="6475738" y="2548764"/>
                <a:ext cx="319200" cy="35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18" name="Google Shape;518;p26"/>
              <p:cNvGrpSpPr/>
              <p:nvPr/>
            </p:nvGrpSpPr>
            <p:grpSpPr>
              <a:xfrm>
                <a:off x="7102353" y="2886529"/>
                <a:ext cx="1079142" cy="574515"/>
                <a:chOff x="6665619" y="2665432"/>
                <a:chExt cx="1079142" cy="574515"/>
              </a:xfrm>
            </p:grpSpPr>
            <p:sp>
              <p:nvSpPr>
                <p:cNvPr id="515" name="Google Shape;515;p26"/>
                <p:cNvSpPr/>
                <p:nvPr/>
              </p:nvSpPr>
              <p:spPr>
                <a:xfrm>
                  <a:off x="6968146" y="2665432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19" name="Google Shape;519;p26"/>
                <p:cNvSpPr txBox="1"/>
                <p:nvPr/>
              </p:nvSpPr>
              <p:spPr>
                <a:xfrm>
                  <a:off x="6665619" y="2947559"/>
                  <a:ext cx="1079142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getData()</a:t>
                  </a:r>
                  <a:endParaRPr/>
                </a:p>
              </p:txBody>
            </p:sp>
          </p:grpSp>
          <p:grpSp>
            <p:nvGrpSpPr>
              <p:cNvPr id="520" name="Google Shape;520;p26"/>
              <p:cNvGrpSpPr/>
              <p:nvPr/>
            </p:nvGrpSpPr>
            <p:grpSpPr>
              <a:xfrm>
                <a:off x="5881729" y="2836976"/>
                <a:ext cx="736059" cy="685811"/>
                <a:chOff x="6159135" y="2615879"/>
                <a:chExt cx="736059" cy="685811"/>
              </a:xfrm>
            </p:grpSpPr>
            <p:sp>
              <p:nvSpPr>
                <p:cNvPr id="517" name="Google Shape;517;p26"/>
                <p:cNvSpPr/>
                <p:nvPr/>
              </p:nvSpPr>
              <p:spPr>
                <a:xfrm rot="1815995">
                  <a:off x="6546834" y="2666315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21" name="Google Shape;521;p26"/>
                <p:cNvSpPr txBox="1"/>
                <p:nvPr/>
              </p:nvSpPr>
              <p:spPr>
                <a:xfrm rot="1815995">
                  <a:off x="6186366" y="2857459"/>
                  <a:ext cx="68159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types</a:t>
                  </a:r>
                  <a:endParaRPr/>
                </a:p>
              </p:txBody>
            </p:sp>
          </p:grpSp>
          <p:sp>
            <p:nvSpPr>
              <p:cNvPr id="522" name="Google Shape;522;p26"/>
              <p:cNvSpPr txBox="1"/>
              <p:nvPr/>
            </p:nvSpPr>
            <p:spPr>
              <a:xfrm rot="2265570">
                <a:off x="6268587" y="2732641"/>
                <a:ext cx="10139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6"/>
              <p:cNvSpPr txBox="1"/>
              <p:nvPr/>
            </p:nvSpPr>
            <p:spPr>
              <a:xfrm rot="-2350655">
                <a:off x="7014133" y="2557243"/>
                <a:ext cx="4599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6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525" name="Google Shape;525;p26"/>
              <p:cNvSpPr txBox="1"/>
              <p:nvPr/>
            </p:nvSpPr>
            <p:spPr>
              <a:xfrm>
                <a:off x="5362905" y="2127010"/>
                <a:ext cx="14766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cxnSp>
          <p:nvCxnSpPr>
            <p:cNvPr id="526" name="Google Shape;526;p26"/>
            <p:cNvCxnSpPr>
              <a:stCxn id="527" idx="4"/>
              <a:endCxn id="513" idx="0"/>
            </p:cNvCxnSpPr>
            <p:nvPr/>
          </p:nvCxnSpPr>
          <p:spPr>
            <a:xfrm>
              <a:off x="5507334" y="3046336"/>
              <a:ext cx="84600" cy="494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7" name="Google Shape;527;p26"/>
            <p:cNvSpPr/>
            <p:nvPr/>
          </p:nvSpPr>
          <p:spPr>
            <a:xfrm>
              <a:off x="5370174" y="2791719"/>
              <a:ext cx="274321" cy="254617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528" name="Google Shape;528;p26"/>
            <p:cNvSpPr txBox="1"/>
            <p:nvPr/>
          </p:nvSpPr>
          <p:spPr>
            <a:xfrm rot="-299340">
              <a:off x="5261205" y="3024501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6"/>
            <p:cNvSpPr txBox="1"/>
            <p:nvPr/>
          </p:nvSpPr>
          <p:spPr>
            <a:xfrm>
              <a:off x="5022497" y="2536605"/>
              <a:ext cx="880369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getData</a:t>
              </a:r>
              <a:endParaRPr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530" name="Google Shape;530;p26"/>
          <p:cNvSpPr/>
          <p:nvPr/>
        </p:nvSpPr>
        <p:spPr>
          <a:xfrm>
            <a:off x="2256406" y="3983182"/>
            <a:ext cx="1424641" cy="71776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Single-variable usage context (SVC)</a:t>
            </a:r>
            <a:endParaRPr/>
          </a:p>
        </p:txBody>
      </p:sp>
      <p:grpSp>
        <p:nvGrpSpPr>
          <p:cNvPr id="536" name="Google Shape;536;p27"/>
          <p:cNvGrpSpPr/>
          <p:nvPr/>
        </p:nvGrpSpPr>
        <p:grpSpPr>
          <a:xfrm>
            <a:off x="1108870" y="1425759"/>
            <a:ext cx="1476686" cy="2380642"/>
            <a:chOff x="4899257" y="2560834"/>
            <a:chExt cx="1476686" cy="2380642"/>
          </a:xfrm>
        </p:grpSpPr>
        <p:grpSp>
          <p:nvGrpSpPr>
            <p:cNvPr id="537" name="Google Shape;537;p27"/>
            <p:cNvGrpSpPr/>
            <p:nvPr/>
          </p:nvGrpSpPr>
          <p:grpSpPr>
            <a:xfrm>
              <a:off x="4899257" y="2990821"/>
              <a:ext cx="1476686" cy="1950655"/>
              <a:chOff x="6231513" y="1686758"/>
              <a:chExt cx="1476686" cy="1950655"/>
            </a:xfrm>
          </p:grpSpPr>
          <p:sp>
            <p:nvSpPr>
              <p:cNvPr id="538" name="Google Shape;538;p27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9" name="Google Shape;539;p27"/>
              <p:cNvCxnSpPr>
                <a:stCxn id="538" idx="4"/>
                <a:endCxn id="540" idx="1"/>
              </p:cNvCxnSpPr>
              <p:nvPr/>
            </p:nvCxnSpPr>
            <p:spPr>
              <a:xfrm>
                <a:off x="6924254" y="2602328"/>
                <a:ext cx="10800" cy="51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41" name="Google Shape;541;p27"/>
              <p:cNvGrpSpPr/>
              <p:nvPr/>
            </p:nvGrpSpPr>
            <p:grpSpPr>
              <a:xfrm>
                <a:off x="6231513" y="3066659"/>
                <a:ext cx="1476686" cy="570754"/>
                <a:chOff x="6508919" y="2845562"/>
                <a:chExt cx="1476686" cy="570754"/>
              </a:xfrm>
            </p:grpSpPr>
            <p:sp>
              <p:nvSpPr>
                <p:cNvPr id="540" name="Google Shape;540;p27"/>
                <p:cNvSpPr/>
                <p:nvPr/>
              </p:nvSpPr>
              <p:spPr>
                <a:xfrm rot="1815995">
                  <a:off x="7110102" y="2895998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42" name="Google Shape;542;p27"/>
                <p:cNvSpPr txBox="1"/>
                <p:nvPr/>
              </p:nvSpPr>
              <p:spPr>
                <a:xfrm>
                  <a:off x="6508919" y="3123928"/>
                  <a:ext cx="1476686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clipboardData</a:t>
                  </a:r>
                  <a:endParaRPr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</p:grpSp>
          <p:sp>
            <p:nvSpPr>
              <p:cNvPr id="543" name="Google Shape;543;p27"/>
              <p:cNvSpPr txBox="1"/>
              <p:nvPr/>
            </p:nvSpPr>
            <p:spPr>
              <a:xfrm>
                <a:off x="6536740" y="2743687"/>
                <a:ext cx="7879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7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545" name="Google Shape;545;p27"/>
              <p:cNvSpPr txBox="1"/>
              <p:nvPr/>
            </p:nvSpPr>
            <p:spPr>
              <a:xfrm>
                <a:off x="7004533" y="2249581"/>
                <a:ext cx="6686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win</a:t>
                </a:r>
                <a:endParaRPr/>
              </a:p>
            </p:txBody>
          </p:sp>
        </p:grpSp>
        <p:cxnSp>
          <p:nvCxnSpPr>
            <p:cNvPr id="546" name="Google Shape;546;p27"/>
            <p:cNvCxnSpPr>
              <a:stCxn id="547" idx="4"/>
              <a:endCxn id="538" idx="0"/>
            </p:cNvCxnSpPr>
            <p:nvPr/>
          </p:nvCxnSpPr>
          <p:spPr>
            <a:xfrm>
              <a:off x="5587166" y="3091598"/>
              <a:ext cx="4800" cy="449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7" name="Google Shape;547;p27"/>
            <p:cNvSpPr/>
            <p:nvPr/>
          </p:nvSpPr>
          <p:spPr>
            <a:xfrm>
              <a:off x="5450005" y="2836981"/>
              <a:ext cx="274321" cy="254617"/>
            </a:xfrm>
            <a:prstGeom prst="ellipse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548" name="Google Shape;548;p27"/>
            <p:cNvSpPr txBox="1"/>
            <p:nvPr/>
          </p:nvSpPr>
          <p:spPr>
            <a:xfrm>
              <a:off x="5355189" y="3145958"/>
              <a:ext cx="444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7"/>
            <p:cNvSpPr txBox="1"/>
            <p:nvPr/>
          </p:nvSpPr>
          <p:spPr>
            <a:xfrm>
              <a:off x="5296059" y="2560834"/>
              <a:ext cx="582211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open</a:t>
              </a:r>
              <a:endParaRPr/>
            </a:p>
          </p:txBody>
        </p:sp>
      </p:grpSp>
      <p:sp>
        <p:nvSpPr>
          <p:cNvPr id="550" name="Google Shape;550;p27"/>
          <p:cNvSpPr/>
          <p:nvPr/>
        </p:nvSpPr>
        <p:spPr>
          <a:xfrm>
            <a:off x="1084875" y="1425759"/>
            <a:ext cx="1595500" cy="246044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Matched</a:t>
            </a:r>
            <a:endParaRPr/>
          </a:p>
        </p:txBody>
      </p:sp>
      <p:grpSp>
        <p:nvGrpSpPr>
          <p:cNvPr id="551" name="Google Shape;551;p27"/>
          <p:cNvGrpSpPr/>
          <p:nvPr/>
        </p:nvGrpSpPr>
        <p:grpSpPr>
          <a:xfrm>
            <a:off x="5905073" y="1541095"/>
            <a:ext cx="2818590" cy="2290245"/>
            <a:chOff x="4030649" y="2536605"/>
            <a:chExt cx="2818590" cy="2290245"/>
          </a:xfrm>
        </p:grpSpPr>
        <p:grpSp>
          <p:nvGrpSpPr>
            <p:cNvPr id="552" name="Google Shape;552;p27"/>
            <p:cNvGrpSpPr/>
            <p:nvPr/>
          </p:nvGrpSpPr>
          <p:grpSpPr>
            <a:xfrm>
              <a:off x="4030649" y="2990821"/>
              <a:ext cx="2818590" cy="1836029"/>
              <a:chOff x="5362905" y="1686758"/>
              <a:chExt cx="2818590" cy="1836029"/>
            </a:xfrm>
          </p:grpSpPr>
          <p:sp>
            <p:nvSpPr>
              <p:cNvPr id="553" name="Google Shape;553;p27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4" name="Google Shape;554;p27"/>
              <p:cNvCxnSpPr>
                <a:stCxn id="555" idx="1"/>
                <a:endCxn id="553" idx="5"/>
              </p:cNvCxnSpPr>
              <p:nvPr/>
            </p:nvCxnSpPr>
            <p:spPr>
              <a:xfrm rot="10800000">
                <a:off x="7053553" y="2548702"/>
                <a:ext cx="391500" cy="37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27"/>
              <p:cNvCxnSpPr>
                <a:stCxn id="553" idx="3"/>
                <a:endCxn id="557" idx="0"/>
              </p:cNvCxnSpPr>
              <p:nvPr/>
            </p:nvCxnSpPr>
            <p:spPr>
              <a:xfrm flipH="1">
                <a:off x="6475738" y="2548764"/>
                <a:ext cx="319200" cy="35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58" name="Google Shape;558;p27"/>
              <p:cNvGrpSpPr/>
              <p:nvPr/>
            </p:nvGrpSpPr>
            <p:grpSpPr>
              <a:xfrm>
                <a:off x="7102353" y="2886529"/>
                <a:ext cx="1079142" cy="574515"/>
                <a:chOff x="6665619" y="2665432"/>
                <a:chExt cx="1079142" cy="574515"/>
              </a:xfrm>
            </p:grpSpPr>
            <p:sp>
              <p:nvSpPr>
                <p:cNvPr id="555" name="Google Shape;555;p27"/>
                <p:cNvSpPr/>
                <p:nvPr/>
              </p:nvSpPr>
              <p:spPr>
                <a:xfrm>
                  <a:off x="6968146" y="2665432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59" name="Google Shape;559;p27"/>
                <p:cNvSpPr txBox="1"/>
                <p:nvPr/>
              </p:nvSpPr>
              <p:spPr>
                <a:xfrm>
                  <a:off x="6665619" y="2947559"/>
                  <a:ext cx="1079142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getData()</a:t>
                  </a:r>
                  <a:endParaRPr/>
                </a:p>
              </p:txBody>
            </p:sp>
          </p:grpSp>
          <p:grpSp>
            <p:nvGrpSpPr>
              <p:cNvPr id="560" name="Google Shape;560;p27"/>
              <p:cNvGrpSpPr/>
              <p:nvPr/>
            </p:nvGrpSpPr>
            <p:grpSpPr>
              <a:xfrm>
                <a:off x="5881729" y="2836976"/>
                <a:ext cx="736059" cy="685811"/>
                <a:chOff x="6159135" y="2615879"/>
                <a:chExt cx="736059" cy="685811"/>
              </a:xfrm>
            </p:grpSpPr>
            <p:sp>
              <p:nvSpPr>
                <p:cNvPr id="557" name="Google Shape;557;p27"/>
                <p:cNvSpPr/>
                <p:nvPr/>
              </p:nvSpPr>
              <p:spPr>
                <a:xfrm rot="1815995">
                  <a:off x="6546834" y="2666315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561" name="Google Shape;561;p27"/>
                <p:cNvSpPr txBox="1"/>
                <p:nvPr/>
              </p:nvSpPr>
              <p:spPr>
                <a:xfrm rot="1815995">
                  <a:off x="6186366" y="2857459"/>
                  <a:ext cx="68159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types</a:t>
                  </a:r>
                  <a:endParaRPr/>
                </a:p>
              </p:txBody>
            </p:sp>
          </p:grpSp>
          <p:sp>
            <p:nvSpPr>
              <p:cNvPr id="562" name="Google Shape;562;p27"/>
              <p:cNvSpPr txBox="1"/>
              <p:nvPr/>
            </p:nvSpPr>
            <p:spPr>
              <a:xfrm rot="2265570">
                <a:off x="6268587" y="2732641"/>
                <a:ext cx="10139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7"/>
              <p:cNvSpPr txBox="1"/>
              <p:nvPr/>
            </p:nvSpPr>
            <p:spPr>
              <a:xfrm rot="-2350655">
                <a:off x="7014133" y="2557243"/>
                <a:ext cx="4599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7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565" name="Google Shape;565;p27"/>
              <p:cNvSpPr txBox="1"/>
              <p:nvPr/>
            </p:nvSpPr>
            <p:spPr>
              <a:xfrm>
                <a:off x="5362905" y="2127010"/>
                <a:ext cx="14766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cxnSp>
          <p:nvCxnSpPr>
            <p:cNvPr id="566" name="Google Shape;566;p27"/>
            <p:cNvCxnSpPr>
              <a:stCxn id="567" idx="4"/>
              <a:endCxn id="553" idx="0"/>
            </p:cNvCxnSpPr>
            <p:nvPr/>
          </p:nvCxnSpPr>
          <p:spPr>
            <a:xfrm>
              <a:off x="5507334" y="3046336"/>
              <a:ext cx="84600" cy="494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7" name="Google Shape;567;p27"/>
            <p:cNvSpPr/>
            <p:nvPr/>
          </p:nvSpPr>
          <p:spPr>
            <a:xfrm>
              <a:off x="5370174" y="2791719"/>
              <a:ext cx="274321" cy="254617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568" name="Google Shape;568;p27"/>
            <p:cNvSpPr txBox="1"/>
            <p:nvPr/>
          </p:nvSpPr>
          <p:spPr>
            <a:xfrm rot="-299340">
              <a:off x="5261205" y="3024501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7"/>
            <p:cNvSpPr txBox="1"/>
            <p:nvPr/>
          </p:nvSpPr>
          <p:spPr>
            <a:xfrm>
              <a:off x="5022497" y="2536605"/>
              <a:ext cx="880369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getData</a:t>
              </a:r>
              <a:endParaRPr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3364563" y="1427280"/>
            <a:ext cx="2391102" cy="2277009"/>
            <a:chOff x="5844822" y="1249349"/>
            <a:chExt cx="2391102" cy="2277009"/>
          </a:xfrm>
        </p:grpSpPr>
        <p:sp>
          <p:nvSpPr>
            <p:cNvPr id="571" name="Google Shape;571;p27"/>
            <p:cNvSpPr/>
            <p:nvPr/>
          </p:nvSpPr>
          <p:spPr>
            <a:xfrm>
              <a:off x="6741374" y="2236569"/>
              <a:ext cx="365759" cy="365759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2" name="Google Shape;572;p27"/>
            <p:cNvCxnSpPr>
              <a:stCxn id="571" idx="2"/>
              <a:endCxn id="573" idx="6"/>
            </p:cNvCxnSpPr>
            <p:nvPr/>
          </p:nvCxnSpPr>
          <p:spPr>
            <a:xfrm rot="10800000">
              <a:off x="6345674" y="2294948"/>
              <a:ext cx="395700" cy="124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4" name="Google Shape;574;p27"/>
            <p:cNvCxnSpPr>
              <a:stCxn id="575" idx="1"/>
              <a:endCxn id="571" idx="5"/>
            </p:cNvCxnSpPr>
            <p:nvPr/>
          </p:nvCxnSpPr>
          <p:spPr>
            <a:xfrm rot="10800000">
              <a:off x="7053682" y="2548616"/>
              <a:ext cx="445800" cy="443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6" name="Google Shape;576;p27"/>
            <p:cNvCxnSpPr>
              <a:stCxn id="577" idx="2"/>
              <a:endCxn id="571" idx="6"/>
            </p:cNvCxnSpPr>
            <p:nvPr/>
          </p:nvCxnSpPr>
          <p:spPr>
            <a:xfrm flipH="1">
              <a:off x="7107131" y="2404562"/>
              <a:ext cx="417000" cy="15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8" name="Google Shape;578;p27"/>
            <p:cNvCxnSpPr>
              <a:stCxn id="571" idx="0"/>
              <a:endCxn id="579" idx="4"/>
            </p:cNvCxnSpPr>
            <p:nvPr/>
          </p:nvCxnSpPr>
          <p:spPr>
            <a:xfrm rot="10800000">
              <a:off x="6893954" y="1809969"/>
              <a:ext cx="30300" cy="426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0" name="Google Shape;580;p27"/>
            <p:cNvCxnSpPr>
              <a:stCxn id="571" idx="3"/>
              <a:endCxn id="581" idx="7"/>
            </p:cNvCxnSpPr>
            <p:nvPr/>
          </p:nvCxnSpPr>
          <p:spPr>
            <a:xfrm flipH="1">
              <a:off x="6428938" y="2548764"/>
              <a:ext cx="366000" cy="38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82" name="Google Shape;582;p27"/>
            <p:cNvGrpSpPr/>
            <p:nvPr/>
          </p:nvGrpSpPr>
          <p:grpSpPr>
            <a:xfrm>
              <a:off x="6170811" y="1249349"/>
              <a:ext cx="1476686" cy="560607"/>
              <a:chOff x="6170811" y="1543263"/>
              <a:chExt cx="1476686" cy="560607"/>
            </a:xfrm>
          </p:grpSpPr>
          <p:sp>
            <p:nvSpPr>
              <p:cNvPr id="579" name="Google Shape;579;p27"/>
              <p:cNvSpPr/>
              <p:nvPr/>
            </p:nvSpPr>
            <p:spPr>
              <a:xfrm>
                <a:off x="6756893" y="182954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583" name="Google Shape;583;p27"/>
              <p:cNvSpPr txBox="1"/>
              <p:nvPr/>
            </p:nvSpPr>
            <p:spPr>
              <a:xfrm>
                <a:off x="6170811" y="1543263"/>
                <a:ext cx="1476686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 </a:t>
                </a:r>
                <a:endParaRPr/>
              </a:p>
            </p:txBody>
          </p:sp>
        </p:grpSp>
        <p:grpSp>
          <p:nvGrpSpPr>
            <p:cNvPr id="584" name="Google Shape;584;p27"/>
            <p:cNvGrpSpPr/>
            <p:nvPr/>
          </p:nvGrpSpPr>
          <p:grpSpPr>
            <a:xfrm>
              <a:off x="7156782" y="2951843"/>
              <a:ext cx="1079142" cy="574515"/>
              <a:chOff x="6720048" y="2730746"/>
              <a:chExt cx="1079142" cy="574515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7022575" y="2730746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585" name="Google Shape;585;p27"/>
              <p:cNvSpPr txBox="1"/>
              <p:nvPr/>
            </p:nvSpPr>
            <p:spPr>
              <a:xfrm>
                <a:off x="6720048" y="3012873"/>
                <a:ext cx="107914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getData()</a:t>
                </a:r>
                <a:endParaRPr/>
              </a:p>
            </p:txBody>
          </p:sp>
        </p:grpSp>
        <p:sp>
          <p:nvSpPr>
            <p:cNvPr id="573" name="Google Shape;573;p27"/>
            <p:cNvSpPr/>
            <p:nvPr/>
          </p:nvSpPr>
          <p:spPr>
            <a:xfrm>
              <a:off x="6071488" y="2157835"/>
              <a:ext cx="274321" cy="274321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grpSp>
          <p:nvGrpSpPr>
            <p:cNvPr id="586" name="Google Shape;586;p27"/>
            <p:cNvGrpSpPr/>
            <p:nvPr/>
          </p:nvGrpSpPr>
          <p:grpSpPr>
            <a:xfrm>
              <a:off x="5844822" y="2889820"/>
              <a:ext cx="729142" cy="621869"/>
              <a:chOff x="6122228" y="2668723"/>
              <a:chExt cx="729142" cy="621869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6472239" y="267631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587" name="Google Shape;587;p27"/>
              <p:cNvSpPr txBox="1"/>
              <p:nvPr/>
            </p:nvSpPr>
            <p:spPr>
              <a:xfrm rot="2025701">
                <a:off x="6146000" y="2833464"/>
                <a:ext cx="68159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types</a:t>
                </a:r>
                <a:endParaRPr/>
              </a:p>
            </p:txBody>
          </p:sp>
        </p:grpSp>
        <p:sp>
          <p:nvSpPr>
            <p:cNvPr id="588" name="Google Shape;588;p27"/>
            <p:cNvSpPr txBox="1"/>
            <p:nvPr/>
          </p:nvSpPr>
          <p:spPr>
            <a:xfrm>
              <a:off x="6587989" y="1856852"/>
              <a:ext cx="723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assign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7"/>
            <p:cNvSpPr txBox="1"/>
            <p:nvPr/>
          </p:nvSpPr>
          <p:spPr>
            <a:xfrm rot="2265570">
              <a:off x="6191352" y="2680118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7"/>
            <p:cNvSpPr txBox="1"/>
            <p:nvPr/>
          </p:nvSpPr>
          <p:spPr>
            <a:xfrm rot="-2350655">
              <a:off x="7084498" y="2668905"/>
              <a:ext cx="479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27"/>
            <p:cNvGrpSpPr/>
            <p:nvPr/>
          </p:nvGrpSpPr>
          <p:grpSpPr>
            <a:xfrm>
              <a:off x="7382105" y="1686758"/>
              <a:ext cx="416348" cy="854964"/>
              <a:chOff x="7811601" y="1873122"/>
              <a:chExt cx="416348" cy="854964"/>
            </a:xfrm>
          </p:grpSpPr>
          <p:sp>
            <p:nvSpPr>
              <p:cNvPr id="577" name="Google Shape;577;p27"/>
              <p:cNvSpPr/>
              <p:nvPr/>
            </p:nvSpPr>
            <p:spPr>
              <a:xfrm>
                <a:off x="7953627" y="2453765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592" name="Google Shape;592;p27"/>
              <p:cNvSpPr txBox="1"/>
              <p:nvPr/>
            </p:nvSpPr>
            <p:spPr>
              <a:xfrm>
                <a:off x="7811601" y="1873122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</p:grpSp>
        <p:sp>
          <p:nvSpPr>
            <p:cNvPr id="593" name="Google Shape;593;p27"/>
            <p:cNvSpPr txBox="1"/>
            <p:nvPr/>
          </p:nvSpPr>
          <p:spPr>
            <a:xfrm>
              <a:off x="7004067" y="2111039"/>
              <a:ext cx="326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</a:t>
              </a:r>
              <a:endParaRPr/>
            </a:p>
          </p:txBody>
        </p:sp>
      </p:grpSp>
      <p:sp>
        <p:nvSpPr>
          <p:cNvPr id="594" name="Google Shape;594;p27"/>
          <p:cNvSpPr/>
          <p:nvPr/>
        </p:nvSpPr>
        <p:spPr>
          <a:xfrm>
            <a:off x="2256406" y="3983182"/>
            <a:ext cx="1424641" cy="71776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Single-variable usage context (SVC)</a:t>
            </a:r>
            <a:endParaRPr/>
          </a:p>
        </p:txBody>
      </p:sp>
      <p:grpSp>
        <p:nvGrpSpPr>
          <p:cNvPr id="600" name="Google Shape;600;p28"/>
          <p:cNvGrpSpPr/>
          <p:nvPr/>
        </p:nvGrpSpPr>
        <p:grpSpPr>
          <a:xfrm>
            <a:off x="5905073" y="1541095"/>
            <a:ext cx="2818590" cy="2290245"/>
            <a:chOff x="4030649" y="2536605"/>
            <a:chExt cx="2818590" cy="2290245"/>
          </a:xfrm>
        </p:grpSpPr>
        <p:grpSp>
          <p:nvGrpSpPr>
            <p:cNvPr id="601" name="Google Shape;601;p28"/>
            <p:cNvGrpSpPr/>
            <p:nvPr/>
          </p:nvGrpSpPr>
          <p:grpSpPr>
            <a:xfrm>
              <a:off x="4030649" y="2990821"/>
              <a:ext cx="2818590" cy="1836029"/>
              <a:chOff x="5362905" y="1686758"/>
              <a:chExt cx="2818590" cy="1836029"/>
            </a:xfrm>
          </p:grpSpPr>
          <p:sp>
            <p:nvSpPr>
              <p:cNvPr id="602" name="Google Shape;602;p28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3" name="Google Shape;603;p28"/>
              <p:cNvCxnSpPr>
                <a:stCxn id="604" idx="1"/>
                <a:endCxn id="602" idx="5"/>
              </p:cNvCxnSpPr>
              <p:nvPr/>
            </p:nvCxnSpPr>
            <p:spPr>
              <a:xfrm rot="10800000">
                <a:off x="7053553" y="2548702"/>
                <a:ext cx="391500" cy="37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28"/>
              <p:cNvCxnSpPr>
                <a:stCxn id="602" idx="3"/>
                <a:endCxn id="606" idx="0"/>
              </p:cNvCxnSpPr>
              <p:nvPr/>
            </p:nvCxnSpPr>
            <p:spPr>
              <a:xfrm flipH="1">
                <a:off x="6475738" y="2548764"/>
                <a:ext cx="319200" cy="35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07" name="Google Shape;607;p28"/>
              <p:cNvGrpSpPr/>
              <p:nvPr/>
            </p:nvGrpSpPr>
            <p:grpSpPr>
              <a:xfrm>
                <a:off x="7102353" y="2886529"/>
                <a:ext cx="1079142" cy="574515"/>
                <a:chOff x="6665619" y="2665432"/>
                <a:chExt cx="1079142" cy="574515"/>
              </a:xfrm>
            </p:grpSpPr>
            <p:sp>
              <p:nvSpPr>
                <p:cNvPr id="604" name="Google Shape;604;p28"/>
                <p:cNvSpPr/>
                <p:nvPr/>
              </p:nvSpPr>
              <p:spPr>
                <a:xfrm>
                  <a:off x="6968146" y="2665432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08" name="Google Shape;608;p28"/>
                <p:cNvSpPr txBox="1"/>
                <p:nvPr/>
              </p:nvSpPr>
              <p:spPr>
                <a:xfrm>
                  <a:off x="6665619" y="2947559"/>
                  <a:ext cx="1079142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getData()</a:t>
                  </a:r>
                  <a:endParaRPr/>
                </a:p>
              </p:txBody>
            </p:sp>
          </p:grpSp>
          <p:grpSp>
            <p:nvGrpSpPr>
              <p:cNvPr id="609" name="Google Shape;609;p28"/>
              <p:cNvGrpSpPr/>
              <p:nvPr/>
            </p:nvGrpSpPr>
            <p:grpSpPr>
              <a:xfrm>
                <a:off x="5881729" y="2836976"/>
                <a:ext cx="736059" cy="685811"/>
                <a:chOff x="6159135" y="2615879"/>
                <a:chExt cx="736059" cy="685811"/>
              </a:xfrm>
            </p:grpSpPr>
            <p:sp>
              <p:nvSpPr>
                <p:cNvPr id="606" name="Google Shape;606;p28"/>
                <p:cNvSpPr/>
                <p:nvPr/>
              </p:nvSpPr>
              <p:spPr>
                <a:xfrm rot="1815995">
                  <a:off x="6546834" y="2666315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accent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10" name="Google Shape;610;p28"/>
                <p:cNvSpPr txBox="1"/>
                <p:nvPr/>
              </p:nvSpPr>
              <p:spPr>
                <a:xfrm rot="1815995">
                  <a:off x="6186366" y="2857459"/>
                  <a:ext cx="68159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types</a:t>
                  </a:r>
                  <a:endParaRPr/>
                </a:p>
              </p:txBody>
            </p:sp>
          </p:grpSp>
          <p:sp>
            <p:nvSpPr>
              <p:cNvPr id="611" name="Google Shape;611;p28"/>
              <p:cNvSpPr txBox="1"/>
              <p:nvPr/>
            </p:nvSpPr>
            <p:spPr>
              <a:xfrm rot="2265570">
                <a:off x="6268587" y="2732641"/>
                <a:ext cx="10139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8"/>
              <p:cNvSpPr txBox="1"/>
              <p:nvPr/>
            </p:nvSpPr>
            <p:spPr>
              <a:xfrm rot="-2350655">
                <a:off x="7014133" y="2557243"/>
                <a:ext cx="4599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8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614" name="Google Shape;614;p28"/>
              <p:cNvSpPr txBox="1"/>
              <p:nvPr/>
            </p:nvSpPr>
            <p:spPr>
              <a:xfrm>
                <a:off x="5362905" y="2127010"/>
                <a:ext cx="14766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cxnSp>
          <p:nvCxnSpPr>
            <p:cNvPr id="615" name="Google Shape;615;p28"/>
            <p:cNvCxnSpPr>
              <a:stCxn id="616" idx="4"/>
              <a:endCxn id="602" idx="0"/>
            </p:cNvCxnSpPr>
            <p:nvPr/>
          </p:nvCxnSpPr>
          <p:spPr>
            <a:xfrm>
              <a:off x="5507334" y="3046336"/>
              <a:ext cx="84600" cy="494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6" name="Google Shape;616;p28"/>
            <p:cNvSpPr/>
            <p:nvPr/>
          </p:nvSpPr>
          <p:spPr>
            <a:xfrm>
              <a:off x="5370174" y="2791719"/>
              <a:ext cx="274321" cy="254617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617" name="Google Shape;617;p28"/>
            <p:cNvSpPr txBox="1"/>
            <p:nvPr/>
          </p:nvSpPr>
          <p:spPr>
            <a:xfrm rot="-299340">
              <a:off x="5261205" y="3024501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8"/>
            <p:cNvSpPr txBox="1"/>
            <p:nvPr/>
          </p:nvSpPr>
          <p:spPr>
            <a:xfrm>
              <a:off x="5022497" y="2536605"/>
              <a:ext cx="880369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getData</a:t>
              </a:r>
              <a:endParaRPr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grpSp>
        <p:nvGrpSpPr>
          <p:cNvPr id="619" name="Google Shape;619;p28"/>
          <p:cNvGrpSpPr/>
          <p:nvPr/>
        </p:nvGrpSpPr>
        <p:grpSpPr>
          <a:xfrm>
            <a:off x="1108870" y="1425759"/>
            <a:ext cx="1476686" cy="2380642"/>
            <a:chOff x="4899257" y="2560834"/>
            <a:chExt cx="1476686" cy="2380642"/>
          </a:xfrm>
        </p:grpSpPr>
        <p:grpSp>
          <p:nvGrpSpPr>
            <p:cNvPr id="620" name="Google Shape;620;p28"/>
            <p:cNvGrpSpPr/>
            <p:nvPr/>
          </p:nvGrpSpPr>
          <p:grpSpPr>
            <a:xfrm>
              <a:off x="4899257" y="2990821"/>
              <a:ext cx="1476686" cy="1950655"/>
              <a:chOff x="6231513" y="1686758"/>
              <a:chExt cx="1476686" cy="1950655"/>
            </a:xfrm>
          </p:grpSpPr>
          <p:sp>
            <p:nvSpPr>
              <p:cNvPr id="621" name="Google Shape;621;p28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2" name="Google Shape;622;p28"/>
              <p:cNvCxnSpPr>
                <a:stCxn id="621" idx="4"/>
                <a:endCxn id="623" idx="1"/>
              </p:cNvCxnSpPr>
              <p:nvPr/>
            </p:nvCxnSpPr>
            <p:spPr>
              <a:xfrm>
                <a:off x="6924254" y="2602328"/>
                <a:ext cx="10800" cy="51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24" name="Google Shape;624;p28"/>
              <p:cNvGrpSpPr/>
              <p:nvPr/>
            </p:nvGrpSpPr>
            <p:grpSpPr>
              <a:xfrm>
                <a:off x="6231513" y="3066659"/>
                <a:ext cx="1476686" cy="570754"/>
                <a:chOff x="6508919" y="2845562"/>
                <a:chExt cx="1476686" cy="570754"/>
              </a:xfrm>
            </p:grpSpPr>
            <p:sp>
              <p:nvSpPr>
                <p:cNvPr id="623" name="Google Shape;623;p28"/>
                <p:cNvSpPr/>
                <p:nvPr/>
              </p:nvSpPr>
              <p:spPr>
                <a:xfrm rot="1815995">
                  <a:off x="7110102" y="2895998"/>
                  <a:ext cx="274321" cy="2743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25" name="Google Shape;625;p28"/>
                <p:cNvSpPr txBox="1"/>
                <p:nvPr/>
              </p:nvSpPr>
              <p:spPr>
                <a:xfrm>
                  <a:off x="6508919" y="3123928"/>
                  <a:ext cx="1476686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clipboardData</a:t>
                  </a:r>
                  <a:endParaRPr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</p:grpSp>
          <p:sp>
            <p:nvSpPr>
              <p:cNvPr id="626" name="Google Shape;626;p28"/>
              <p:cNvSpPr txBox="1"/>
              <p:nvPr/>
            </p:nvSpPr>
            <p:spPr>
              <a:xfrm>
                <a:off x="6536740" y="2743687"/>
                <a:ext cx="7879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8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628" name="Google Shape;628;p28"/>
              <p:cNvSpPr txBox="1"/>
              <p:nvPr/>
            </p:nvSpPr>
            <p:spPr>
              <a:xfrm>
                <a:off x="7004533" y="2249581"/>
                <a:ext cx="6686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win</a:t>
                </a:r>
                <a:endParaRPr/>
              </a:p>
            </p:txBody>
          </p:sp>
        </p:grpSp>
        <p:cxnSp>
          <p:nvCxnSpPr>
            <p:cNvPr id="629" name="Google Shape;629;p28"/>
            <p:cNvCxnSpPr>
              <a:stCxn id="630" idx="4"/>
              <a:endCxn id="621" idx="0"/>
            </p:cNvCxnSpPr>
            <p:nvPr/>
          </p:nvCxnSpPr>
          <p:spPr>
            <a:xfrm>
              <a:off x="5587166" y="3091598"/>
              <a:ext cx="4800" cy="449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30" name="Google Shape;630;p28"/>
            <p:cNvSpPr/>
            <p:nvPr/>
          </p:nvSpPr>
          <p:spPr>
            <a:xfrm>
              <a:off x="5450005" y="2836981"/>
              <a:ext cx="274321" cy="25461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631" name="Google Shape;631;p28"/>
            <p:cNvSpPr txBox="1"/>
            <p:nvPr/>
          </p:nvSpPr>
          <p:spPr>
            <a:xfrm>
              <a:off x="5250724" y="3132303"/>
              <a:ext cx="444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28"/>
            <p:cNvSpPr txBox="1"/>
            <p:nvPr/>
          </p:nvSpPr>
          <p:spPr>
            <a:xfrm>
              <a:off x="5296059" y="2560834"/>
              <a:ext cx="582211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open</a:t>
              </a:r>
              <a:endParaRPr/>
            </a:p>
          </p:txBody>
        </p:sp>
      </p:grpSp>
      <p:sp>
        <p:nvSpPr>
          <p:cNvPr id="633" name="Google Shape;633;p28"/>
          <p:cNvSpPr/>
          <p:nvPr/>
        </p:nvSpPr>
        <p:spPr>
          <a:xfrm>
            <a:off x="1084875" y="1425759"/>
            <a:ext cx="1595500" cy="246044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Matched</a:t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5336519" y="4037652"/>
            <a:ext cx="1424641" cy="71776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Matching</a:t>
            </a:r>
            <a:endParaRPr/>
          </a:p>
        </p:txBody>
      </p:sp>
      <p:grpSp>
        <p:nvGrpSpPr>
          <p:cNvPr id="635" name="Google Shape;635;p28"/>
          <p:cNvGrpSpPr/>
          <p:nvPr/>
        </p:nvGrpSpPr>
        <p:grpSpPr>
          <a:xfrm>
            <a:off x="3364563" y="1427280"/>
            <a:ext cx="2391102" cy="2277009"/>
            <a:chOff x="5844822" y="1249349"/>
            <a:chExt cx="2391102" cy="2277009"/>
          </a:xfrm>
        </p:grpSpPr>
        <p:sp>
          <p:nvSpPr>
            <p:cNvPr id="636" name="Google Shape;636;p28"/>
            <p:cNvSpPr/>
            <p:nvPr/>
          </p:nvSpPr>
          <p:spPr>
            <a:xfrm>
              <a:off x="6741374" y="2236569"/>
              <a:ext cx="365759" cy="365759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7" name="Google Shape;637;p28"/>
            <p:cNvCxnSpPr>
              <a:stCxn id="636" idx="2"/>
              <a:endCxn id="638" idx="6"/>
            </p:cNvCxnSpPr>
            <p:nvPr/>
          </p:nvCxnSpPr>
          <p:spPr>
            <a:xfrm rot="10800000">
              <a:off x="6345674" y="2294948"/>
              <a:ext cx="395700" cy="124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9" name="Google Shape;639;p28"/>
            <p:cNvCxnSpPr>
              <a:stCxn id="640" idx="1"/>
              <a:endCxn id="636" idx="5"/>
            </p:cNvCxnSpPr>
            <p:nvPr/>
          </p:nvCxnSpPr>
          <p:spPr>
            <a:xfrm rot="10800000">
              <a:off x="7053682" y="2548616"/>
              <a:ext cx="445800" cy="443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p28"/>
            <p:cNvCxnSpPr>
              <a:stCxn id="642" idx="2"/>
              <a:endCxn id="636" idx="6"/>
            </p:cNvCxnSpPr>
            <p:nvPr/>
          </p:nvCxnSpPr>
          <p:spPr>
            <a:xfrm flipH="1">
              <a:off x="7107131" y="2404562"/>
              <a:ext cx="417000" cy="15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p28"/>
            <p:cNvCxnSpPr>
              <a:stCxn id="636" idx="0"/>
              <a:endCxn id="644" idx="4"/>
            </p:cNvCxnSpPr>
            <p:nvPr/>
          </p:nvCxnSpPr>
          <p:spPr>
            <a:xfrm rot="10800000">
              <a:off x="6893954" y="1809969"/>
              <a:ext cx="30300" cy="426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5" name="Google Shape;645;p28"/>
            <p:cNvCxnSpPr>
              <a:stCxn id="636" idx="3"/>
              <a:endCxn id="646" idx="7"/>
            </p:cNvCxnSpPr>
            <p:nvPr/>
          </p:nvCxnSpPr>
          <p:spPr>
            <a:xfrm flipH="1">
              <a:off x="6428938" y="2548764"/>
              <a:ext cx="366000" cy="38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47" name="Google Shape;647;p28"/>
            <p:cNvGrpSpPr/>
            <p:nvPr/>
          </p:nvGrpSpPr>
          <p:grpSpPr>
            <a:xfrm>
              <a:off x="6170811" y="1249349"/>
              <a:ext cx="1476686" cy="560607"/>
              <a:chOff x="6170811" y="1543263"/>
              <a:chExt cx="1476686" cy="560607"/>
            </a:xfrm>
          </p:grpSpPr>
          <p:sp>
            <p:nvSpPr>
              <p:cNvPr id="644" name="Google Shape;644;p28"/>
              <p:cNvSpPr/>
              <p:nvPr/>
            </p:nvSpPr>
            <p:spPr>
              <a:xfrm>
                <a:off x="6756893" y="182954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648" name="Google Shape;648;p28"/>
              <p:cNvSpPr txBox="1"/>
              <p:nvPr/>
            </p:nvSpPr>
            <p:spPr>
              <a:xfrm>
                <a:off x="6170811" y="1543263"/>
                <a:ext cx="1476686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 </a:t>
                </a:r>
                <a:endParaRPr/>
              </a:p>
            </p:txBody>
          </p:sp>
        </p:grpSp>
        <p:grpSp>
          <p:nvGrpSpPr>
            <p:cNvPr id="649" name="Google Shape;649;p28"/>
            <p:cNvGrpSpPr/>
            <p:nvPr/>
          </p:nvGrpSpPr>
          <p:grpSpPr>
            <a:xfrm>
              <a:off x="7156782" y="2951843"/>
              <a:ext cx="1079142" cy="574515"/>
              <a:chOff x="6720048" y="2730746"/>
              <a:chExt cx="1079142" cy="574515"/>
            </a:xfrm>
          </p:grpSpPr>
          <p:sp>
            <p:nvSpPr>
              <p:cNvPr id="640" name="Google Shape;640;p28"/>
              <p:cNvSpPr/>
              <p:nvPr/>
            </p:nvSpPr>
            <p:spPr>
              <a:xfrm>
                <a:off x="7022575" y="2730746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650" name="Google Shape;650;p28"/>
              <p:cNvSpPr txBox="1"/>
              <p:nvPr/>
            </p:nvSpPr>
            <p:spPr>
              <a:xfrm>
                <a:off x="6720048" y="3012873"/>
                <a:ext cx="107914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getData()</a:t>
                </a:r>
                <a:endParaRPr/>
              </a:p>
            </p:txBody>
          </p:sp>
        </p:grpSp>
        <p:sp>
          <p:nvSpPr>
            <p:cNvPr id="638" name="Google Shape;638;p28"/>
            <p:cNvSpPr/>
            <p:nvPr/>
          </p:nvSpPr>
          <p:spPr>
            <a:xfrm>
              <a:off x="6071488" y="2157835"/>
              <a:ext cx="274321" cy="274321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grpSp>
          <p:nvGrpSpPr>
            <p:cNvPr id="651" name="Google Shape;651;p28"/>
            <p:cNvGrpSpPr/>
            <p:nvPr/>
          </p:nvGrpSpPr>
          <p:grpSpPr>
            <a:xfrm>
              <a:off x="5844822" y="2889820"/>
              <a:ext cx="729142" cy="621869"/>
              <a:chOff x="6122228" y="2668723"/>
              <a:chExt cx="729142" cy="621869"/>
            </a:xfrm>
          </p:grpSpPr>
          <p:sp>
            <p:nvSpPr>
              <p:cNvPr id="646" name="Google Shape;646;p28"/>
              <p:cNvSpPr/>
              <p:nvPr/>
            </p:nvSpPr>
            <p:spPr>
              <a:xfrm>
                <a:off x="6472239" y="267631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652" name="Google Shape;652;p28"/>
              <p:cNvSpPr txBox="1"/>
              <p:nvPr/>
            </p:nvSpPr>
            <p:spPr>
              <a:xfrm rot="2025701">
                <a:off x="6146000" y="2833464"/>
                <a:ext cx="68159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types</a:t>
                </a:r>
                <a:endParaRPr/>
              </a:p>
            </p:txBody>
          </p:sp>
        </p:grpSp>
        <p:sp>
          <p:nvSpPr>
            <p:cNvPr id="653" name="Google Shape;653;p28"/>
            <p:cNvSpPr txBox="1"/>
            <p:nvPr/>
          </p:nvSpPr>
          <p:spPr>
            <a:xfrm>
              <a:off x="6587989" y="1856852"/>
              <a:ext cx="723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assign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8"/>
            <p:cNvSpPr txBox="1"/>
            <p:nvPr/>
          </p:nvSpPr>
          <p:spPr>
            <a:xfrm rot="2265570">
              <a:off x="6191352" y="2680118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8"/>
            <p:cNvSpPr txBox="1"/>
            <p:nvPr/>
          </p:nvSpPr>
          <p:spPr>
            <a:xfrm rot="-2350655">
              <a:off x="7084498" y="2668905"/>
              <a:ext cx="479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6" name="Google Shape;656;p28"/>
            <p:cNvGrpSpPr/>
            <p:nvPr/>
          </p:nvGrpSpPr>
          <p:grpSpPr>
            <a:xfrm>
              <a:off x="7382105" y="1686758"/>
              <a:ext cx="416348" cy="854964"/>
              <a:chOff x="7811601" y="1873122"/>
              <a:chExt cx="416348" cy="854964"/>
            </a:xfrm>
          </p:grpSpPr>
          <p:sp>
            <p:nvSpPr>
              <p:cNvPr id="642" name="Google Shape;642;p28"/>
              <p:cNvSpPr/>
              <p:nvPr/>
            </p:nvSpPr>
            <p:spPr>
              <a:xfrm>
                <a:off x="7953627" y="2453765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657" name="Google Shape;657;p28"/>
              <p:cNvSpPr txBox="1"/>
              <p:nvPr/>
            </p:nvSpPr>
            <p:spPr>
              <a:xfrm>
                <a:off x="7811601" y="1873122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</p:grpSp>
        <p:sp>
          <p:nvSpPr>
            <p:cNvPr id="658" name="Google Shape;658;p28"/>
            <p:cNvSpPr txBox="1"/>
            <p:nvPr/>
          </p:nvSpPr>
          <p:spPr>
            <a:xfrm>
              <a:off x="7004067" y="2111039"/>
              <a:ext cx="326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Single-variable usage context (SVC)</a:t>
            </a:r>
            <a:endParaRPr/>
          </a:p>
        </p:txBody>
      </p:sp>
      <p:grpSp>
        <p:nvGrpSpPr>
          <p:cNvPr id="664" name="Google Shape;664;p29"/>
          <p:cNvGrpSpPr/>
          <p:nvPr/>
        </p:nvGrpSpPr>
        <p:grpSpPr>
          <a:xfrm>
            <a:off x="5905073" y="1541095"/>
            <a:ext cx="2818590" cy="2290245"/>
            <a:chOff x="4030649" y="2536605"/>
            <a:chExt cx="2818590" cy="2290245"/>
          </a:xfrm>
        </p:grpSpPr>
        <p:grpSp>
          <p:nvGrpSpPr>
            <p:cNvPr id="665" name="Google Shape;665;p29"/>
            <p:cNvGrpSpPr/>
            <p:nvPr/>
          </p:nvGrpSpPr>
          <p:grpSpPr>
            <a:xfrm>
              <a:off x="4030649" y="2990821"/>
              <a:ext cx="2818590" cy="1836029"/>
              <a:chOff x="5362905" y="1686758"/>
              <a:chExt cx="2818590" cy="1836029"/>
            </a:xfrm>
          </p:grpSpPr>
          <p:sp>
            <p:nvSpPr>
              <p:cNvPr id="666" name="Google Shape;666;p29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7" name="Google Shape;667;p29"/>
              <p:cNvCxnSpPr>
                <a:stCxn id="668" idx="1"/>
                <a:endCxn id="666" idx="5"/>
              </p:cNvCxnSpPr>
              <p:nvPr/>
            </p:nvCxnSpPr>
            <p:spPr>
              <a:xfrm rot="10800000">
                <a:off x="7053553" y="2548702"/>
                <a:ext cx="391500" cy="37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29"/>
              <p:cNvCxnSpPr>
                <a:stCxn id="666" idx="3"/>
                <a:endCxn id="670" idx="0"/>
              </p:cNvCxnSpPr>
              <p:nvPr/>
            </p:nvCxnSpPr>
            <p:spPr>
              <a:xfrm flipH="1">
                <a:off x="6475738" y="2548764"/>
                <a:ext cx="319200" cy="35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71" name="Google Shape;671;p29"/>
              <p:cNvGrpSpPr/>
              <p:nvPr/>
            </p:nvGrpSpPr>
            <p:grpSpPr>
              <a:xfrm>
                <a:off x="7102353" y="2886529"/>
                <a:ext cx="1079142" cy="574515"/>
                <a:chOff x="6665619" y="2665432"/>
                <a:chExt cx="1079142" cy="574515"/>
              </a:xfrm>
            </p:grpSpPr>
            <p:sp>
              <p:nvSpPr>
                <p:cNvPr id="668" name="Google Shape;668;p29"/>
                <p:cNvSpPr/>
                <p:nvPr/>
              </p:nvSpPr>
              <p:spPr>
                <a:xfrm>
                  <a:off x="6968146" y="2665432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FB75F"/>
                    </a:gs>
                    <a:gs pos="50000">
                      <a:srgbClr val="6EB141"/>
                    </a:gs>
                    <a:gs pos="100000">
                      <a:srgbClr val="5FA134"/>
                    </a:gs>
                  </a:gsLst>
                  <a:lin ang="5400000" scaled="0"/>
                </a:gradFill>
                <a:ln cap="flat" cmpd="sng" w="9525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72" name="Google Shape;672;p29"/>
                <p:cNvSpPr txBox="1"/>
                <p:nvPr/>
              </p:nvSpPr>
              <p:spPr>
                <a:xfrm>
                  <a:off x="6665619" y="2947559"/>
                  <a:ext cx="1079142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getData()</a:t>
                  </a:r>
                  <a:endParaRPr/>
                </a:p>
              </p:txBody>
            </p:sp>
          </p:grpSp>
          <p:grpSp>
            <p:nvGrpSpPr>
              <p:cNvPr id="673" name="Google Shape;673;p29"/>
              <p:cNvGrpSpPr/>
              <p:nvPr/>
            </p:nvGrpSpPr>
            <p:grpSpPr>
              <a:xfrm>
                <a:off x="5881729" y="2836976"/>
                <a:ext cx="736059" cy="685811"/>
                <a:chOff x="6159135" y="2615879"/>
                <a:chExt cx="736059" cy="685811"/>
              </a:xfrm>
            </p:grpSpPr>
            <p:sp>
              <p:nvSpPr>
                <p:cNvPr id="670" name="Google Shape;670;p29"/>
                <p:cNvSpPr/>
                <p:nvPr/>
              </p:nvSpPr>
              <p:spPr>
                <a:xfrm rot="1815995">
                  <a:off x="6546834" y="2666315"/>
                  <a:ext cx="274321" cy="274321"/>
                </a:xfrm>
                <a:prstGeom prst="ellipse">
                  <a:avLst/>
                </a:prstGeom>
                <a:gradFill>
                  <a:gsLst>
                    <a:gs pos="0">
                      <a:srgbClr val="7FB75F"/>
                    </a:gs>
                    <a:gs pos="50000">
                      <a:srgbClr val="6EB141"/>
                    </a:gs>
                    <a:gs pos="100000">
                      <a:srgbClr val="5FA134"/>
                    </a:gs>
                  </a:gsLst>
                  <a:lin ang="5400000" scaled="0"/>
                </a:gradFill>
                <a:ln cap="flat" cmpd="sng" w="9525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74" name="Google Shape;674;p29"/>
                <p:cNvSpPr txBox="1"/>
                <p:nvPr/>
              </p:nvSpPr>
              <p:spPr>
                <a:xfrm rot="1815995">
                  <a:off x="6186366" y="2857459"/>
                  <a:ext cx="68159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types</a:t>
                  </a:r>
                  <a:endParaRPr/>
                </a:p>
              </p:txBody>
            </p:sp>
          </p:grpSp>
          <p:sp>
            <p:nvSpPr>
              <p:cNvPr id="675" name="Google Shape;675;p29"/>
              <p:cNvSpPr txBox="1"/>
              <p:nvPr/>
            </p:nvSpPr>
            <p:spPr>
              <a:xfrm rot="2265570">
                <a:off x="6268587" y="2732641"/>
                <a:ext cx="10139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9"/>
              <p:cNvSpPr txBox="1"/>
              <p:nvPr/>
            </p:nvSpPr>
            <p:spPr>
              <a:xfrm rot="-2350655">
                <a:off x="7014133" y="2557243"/>
                <a:ext cx="4599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9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678" name="Google Shape;678;p29"/>
              <p:cNvSpPr txBox="1"/>
              <p:nvPr/>
            </p:nvSpPr>
            <p:spPr>
              <a:xfrm>
                <a:off x="5362905" y="2127010"/>
                <a:ext cx="14766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</a:t>
                </a:r>
                <a:endParaRPr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cxnSp>
          <p:nvCxnSpPr>
            <p:cNvPr id="679" name="Google Shape;679;p29"/>
            <p:cNvCxnSpPr>
              <a:stCxn id="680" idx="4"/>
              <a:endCxn id="666" idx="0"/>
            </p:cNvCxnSpPr>
            <p:nvPr/>
          </p:nvCxnSpPr>
          <p:spPr>
            <a:xfrm>
              <a:off x="5507334" y="3046336"/>
              <a:ext cx="84600" cy="494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80" name="Google Shape;680;p29"/>
            <p:cNvSpPr/>
            <p:nvPr/>
          </p:nvSpPr>
          <p:spPr>
            <a:xfrm>
              <a:off x="5370174" y="2791719"/>
              <a:ext cx="274321" cy="254617"/>
            </a:xfrm>
            <a:prstGeom prst="ellipse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 cap="flat" cmpd="sng" w="9525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681" name="Google Shape;681;p29"/>
            <p:cNvSpPr txBox="1"/>
            <p:nvPr/>
          </p:nvSpPr>
          <p:spPr>
            <a:xfrm rot="-299340">
              <a:off x="5261205" y="3024501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5022497" y="2536605"/>
              <a:ext cx="880369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getData</a:t>
              </a:r>
              <a:endParaRPr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grpSp>
        <p:nvGrpSpPr>
          <p:cNvPr id="683" name="Google Shape;683;p29"/>
          <p:cNvGrpSpPr/>
          <p:nvPr/>
        </p:nvGrpSpPr>
        <p:grpSpPr>
          <a:xfrm>
            <a:off x="1108870" y="1425759"/>
            <a:ext cx="1476686" cy="2380642"/>
            <a:chOff x="4899257" y="2560834"/>
            <a:chExt cx="1476686" cy="2380642"/>
          </a:xfrm>
        </p:grpSpPr>
        <p:grpSp>
          <p:nvGrpSpPr>
            <p:cNvPr id="684" name="Google Shape;684;p29"/>
            <p:cNvGrpSpPr/>
            <p:nvPr/>
          </p:nvGrpSpPr>
          <p:grpSpPr>
            <a:xfrm>
              <a:off x="4899257" y="2990821"/>
              <a:ext cx="1476686" cy="1950655"/>
              <a:chOff x="6231513" y="1686758"/>
              <a:chExt cx="1476686" cy="1950655"/>
            </a:xfrm>
          </p:grpSpPr>
          <p:sp>
            <p:nvSpPr>
              <p:cNvPr id="685" name="Google Shape;685;p29"/>
              <p:cNvSpPr/>
              <p:nvPr/>
            </p:nvSpPr>
            <p:spPr>
              <a:xfrm>
                <a:off x="6741374" y="2236569"/>
                <a:ext cx="365759" cy="365759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6" name="Google Shape;686;p29"/>
              <p:cNvCxnSpPr>
                <a:stCxn id="685" idx="4"/>
                <a:endCxn id="687" idx="1"/>
              </p:cNvCxnSpPr>
              <p:nvPr/>
            </p:nvCxnSpPr>
            <p:spPr>
              <a:xfrm>
                <a:off x="6924254" y="2602328"/>
                <a:ext cx="10800" cy="51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88" name="Google Shape;688;p29"/>
              <p:cNvGrpSpPr/>
              <p:nvPr/>
            </p:nvGrpSpPr>
            <p:grpSpPr>
              <a:xfrm>
                <a:off x="6231513" y="3066659"/>
                <a:ext cx="1476686" cy="570754"/>
                <a:chOff x="6508919" y="2845562"/>
                <a:chExt cx="1476686" cy="570754"/>
              </a:xfrm>
            </p:grpSpPr>
            <p:sp>
              <p:nvSpPr>
                <p:cNvPr id="687" name="Google Shape;687;p29"/>
                <p:cNvSpPr/>
                <p:nvPr/>
              </p:nvSpPr>
              <p:spPr>
                <a:xfrm rot="1815995">
                  <a:off x="7110102" y="2895998"/>
                  <a:ext cx="274321" cy="2743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solidFill>
                      <a:schemeClr val="lt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  <p:sp>
              <p:nvSpPr>
                <p:cNvPr id="689" name="Google Shape;689;p29"/>
                <p:cNvSpPr txBox="1"/>
                <p:nvPr/>
              </p:nvSpPr>
              <p:spPr>
                <a:xfrm>
                  <a:off x="6508919" y="3123928"/>
                  <a:ext cx="1476686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>
                      <a:solidFill>
                        <a:schemeClr val="dk1"/>
                      </a:solidFill>
                      <a:latin typeface="Courier"/>
                      <a:ea typeface="Courier"/>
                      <a:cs typeface="Courier"/>
                      <a:sym typeface="Courier"/>
                    </a:rPr>
                    <a:t>clipboardData</a:t>
                  </a:r>
                  <a:endParaRPr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endParaRPr>
                </a:p>
              </p:txBody>
            </p:sp>
          </p:grpSp>
          <p:sp>
            <p:nvSpPr>
              <p:cNvPr id="690" name="Google Shape;690;p29"/>
              <p:cNvSpPr txBox="1"/>
              <p:nvPr/>
            </p:nvSpPr>
            <p:spPr>
              <a:xfrm>
                <a:off x="6536740" y="2743687"/>
                <a:ext cx="7879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fieldAcc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7382105" y="1686758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  <p:sp>
            <p:nvSpPr>
              <p:cNvPr id="692" name="Google Shape;692;p29"/>
              <p:cNvSpPr txBox="1"/>
              <p:nvPr/>
            </p:nvSpPr>
            <p:spPr>
              <a:xfrm>
                <a:off x="7004533" y="2249581"/>
                <a:ext cx="6686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win</a:t>
                </a:r>
                <a:endParaRPr/>
              </a:p>
            </p:txBody>
          </p:sp>
        </p:grpSp>
        <p:cxnSp>
          <p:nvCxnSpPr>
            <p:cNvPr id="693" name="Google Shape;693;p29"/>
            <p:cNvCxnSpPr>
              <a:stCxn id="694" idx="4"/>
              <a:endCxn id="685" idx="0"/>
            </p:cNvCxnSpPr>
            <p:nvPr/>
          </p:nvCxnSpPr>
          <p:spPr>
            <a:xfrm>
              <a:off x="5587166" y="3091598"/>
              <a:ext cx="4800" cy="4491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94" name="Google Shape;694;p29"/>
            <p:cNvSpPr/>
            <p:nvPr/>
          </p:nvSpPr>
          <p:spPr>
            <a:xfrm>
              <a:off x="5450005" y="2836981"/>
              <a:ext cx="274321" cy="25461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695" name="Google Shape;695;p29"/>
            <p:cNvSpPr txBox="1"/>
            <p:nvPr/>
          </p:nvSpPr>
          <p:spPr>
            <a:xfrm>
              <a:off x="5250724" y="3132303"/>
              <a:ext cx="444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9"/>
            <p:cNvSpPr txBox="1"/>
            <p:nvPr/>
          </p:nvSpPr>
          <p:spPr>
            <a:xfrm>
              <a:off x="5296059" y="2560834"/>
              <a:ext cx="582211" cy="292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open</a:t>
              </a:r>
              <a:endParaRPr/>
            </a:p>
          </p:txBody>
        </p:sp>
      </p:grpSp>
      <p:sp>
        <p:nvSpPr>
          <p:cNvPr id="697" name="Google Shape;697;p29"/>
          <p:cNvSpPr/>
          <p:nvPr/>
        </p:nvSpPr>
        <p:spPr>
          <a:xfrm>
            <a:off x="1084875" y="1425759"/>
            <a:ext cx="1595500" cy="246044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Matched</a:t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>
            <a:off x="5871148" y="1425759"/>
            <a:ext cx="2824787" cy="246044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Matched</a:t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>
            <a:off x="5336519" y="4037652"/>
            <a:ext cx="1424641" cy="71776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Matching</a:t>
            </a:r>
            <a:endParaRPr/>
          </a:p>
        </p:txBody>
      </p:sp>
      <p:grpSp>
        <p:nvGrpSpPr>
          <p:cNvPr id="700" name="Google Shape;700;p29"/>
          <p:cNvGrpSpPr/>
          <p:nvPr/>
        </p:nvGrpSpPr>
        <p:grpSpPr>
          <a:xfrm>
            <a:off x="3364563" y="1427280"/>
            <a:ext cx="2391102" cy="2277009"/>
            <a:chOff x="5844822" y="1249349"/>
            <a:chExt cx="2391102" cy="2277009"/>
          </a:xfrm>
        </p:grpSpPr>
        <p:sp>
          <p:nvSpPr>
            <p:cNvPr id="701" name="Google Shape;701;p29"/>
            <p:cNvSpPr/>
            <p:nvPr/>
          </p:nvSpPr>
          <p:spPr>
            <a:xfrm>
              <a:off x="6741374" y="2236569"/>
              <a:ext cx="365759" cy="365759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2" name="Google Shape;702;p29"/>
            <p:cNvCxnSpPr>
              <a:stCxn id="701" idx="2"/>
              <a:endCxn id="703" idx="6"/>
            </p:cNvCxnSpPr>
            <p:nvPr/>
          </p:nvCxnSpPr>
          <p:spPr>
            <a:xfrm rot="10800000">
              <a:off x="6345674" y="2294948"/>
              <a:ext cx="395700" cy="1245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29"/>
            <p:cNvCxnSpPr>
              <a:stCxn id="705" idx="1"/>
              <a:endCxn id="701" idx="5"/>
            </p:cNvCxnSpPr>
            <p:nvPr/>
          </p:nvCxnSpPr>
          <p:spPr>
            <a:xfrm rot="10800000">
              <a:off x="7053682" y="2548616"/>
              <a:ext cx="445800" cy="4434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29"/>
            <p:cNvCxnSpPr>
              <a:stCxn id="707" idx="2"/>
              <a:endCxn id="701" idx="6"/>
            </p:cNvCxnSpPr>
            <p:nvPr/>
          </p:nvCxnSpPr>
          <p:spPr>
            <a:xfrm flipH="1">
              <a:off x="7107131" y="2404562"/>
              <a:ext cx="417000" cy="15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8" name="Google Shape;708;p29"/>
            <p:cNvCxnSpPr>
              <a:stCxn id="701" idx="0"/>
              <a:endCxn id="709" idx="4"/>
            </p:cNvCxnSpPr>
            <p:nvPr/>
          </p:nvCxnSpPr>
          <p:spPr>
            <a:xfrm rot="10800000">
              <a:off x="6893954" y="1809969"/>
              <a:ext cx="30300" cy="426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29"/>
            <p:cNvCxnSpPr>
              <a:stCxn id="701" idx="3"/>
              <a:endCxn id="711" idx="7"/>
            </p:cNvCxnSpPr>
            <p:nvPr/>
          </p:nvCxnSpPr>
          <p:spPr>
            <a:xfrm flipH="1">
              <a:off x="6428938" y="2548764"/>
              <a:ext cx="366000" cy="38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12" name="Google Shape;712;p29"/>
            <p:cNvGrpSpPr/>
            <p:nvPr/>
          </p:nvGrpSpPr>
          <p:grpSpPr>
            <a:xfrm>
              <a:off x="6170811" y="1249349"/>
              <a:ext cx="1476686" cy="560607"/>
              <a:chOff x="6170811" y="1543263"/>
              <a:chExt cx="1476686" cy="560607"/>
            </a:xfrm>
          </p:grpSpPr>
          <p:sp>
            <p:nvSpPr>
              <p:cNvPr id="709" name="Google Shape;709;p29"/>
              <p:cNvSpPr/>
              <p:nvPr/>
            </p:nvSpPr>
            <p:spPr>
              <a:xfrm>
                <a:off x="6756893" y="182954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713" name="Google Shape;713;p29"/>
              <p:cNvSpPr txBox="1"/>
              <p:nvPr/>
            </p:nvSpPr>
            <p:spPr>
              <a:xfrm>
                <a:off x="6170811" y="1543263"/>
                <a:ext cx="1476686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dataTransfer </a:t>
                </a:r>
                <a:endParaRPr/>
              </a:p>
            </p:txBody>
          </p:sp>
        </p:grpSp>
        <p:grpSp>
          <p:nvGrpSpPr>
            <p:cNvPr id="714" name="Google Shape;714;p29"/>
            <p:cNvGrpSpPr/>
            <p:nvPr/>
          </p:nvGrpSpPr>
          <p:grpSpPr>
            <a:xfrm>
              <a:off x="7156782" y="2951843"/>
              <a:ext cx="1079142" cy="574515"/>
              <a:chOff x="6720048" y="2730746"/>
              <a:chExt cx="1079142" cy="574515"/>
            </a:xfrm>
          </p:grpSpPr>
          <p:sp>
            <p:nvSpPr>
              <p:cNvPr id="705" name="Google Shape;705;p29"/>
              <p:cNvSpPr/>
              <p:nvPr/>
            </p:nvSpPr>
            <p:spPr>
              <a:xfrm>
                <a:off x="7022575" y="2730746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715" name="Google Shape;715;p29"/>
              <p:cNvSpPr txBox="1"/>
              <p:nvPr/>
            </p:nvSpPr>
            <p:spPr>
              <a:xfrm>
                <a:off x="6720048" y="3012873"/>
                <a:ext cx="107914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getData()</a:t>
                </a:r>
                <a:endParaRPr/>
              </a:p>
            </p:txBody>
          </p:sp>
        </p:grpSp>
        <p:sp>
          <p:nvSpPr>
            <p:cNvPr id="703" name="Google Shape;703;p29"/>
            <p:cNvSpPr/>
            <p:nvPr/>
          </p:nvSpPr>
          <p:spPr>
            <a:xfrm>
              <a:off x="6071488" y="2157835"/>
              <a:ext cx="274321" cy="274321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grpSp>
          <p:nvGrpSpPr>
            <p:cNvPr id="716" name="Google Shape;716;p29"/>
            <p:cNvGrpSpPr/>
            <p:nvPr/>
          </p:nvGrpSpPr>
          <p:grpSpPr>
            <a:xfrm>
              <a:off x="5844822" y="2889820"/>
              <a:ext cx="729142" cy="621869"/>
              <a:chOff x="6122228" y="2668723"/>
              <a:chExt cx="729142" cy="621869"/>
            </a:xfrm>
          </p:grpSpPr>
          <p:sp>
            <p:nvSpPr>
              <p:cNvPr id="711" name="Google Shape;711;p29"/>
              <p:cNvSpPr/>
              <p:nvPr/>
            </p:nvSpPr>
            <p:spPr>
              <a:xfrm>
                <a:off x="6472239" y="2676319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717" name="Google Shape;717;p29"/>
              <p:cNvSpPr txBox="1"/>
              <p:nvPr/>
            </p:nvSpPr>
            <p:spPr>
              <a:xfrm rot="2025701">
                <a:off x="6146000" y="2833464"/>
                <a:ext cx="68159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types</a:t>
                </a:r>
                <a:endParaRPr/>
              </a:p>
            </p:txBody>
          </p:sp>
        </p:grpSp>
        <p:sp>
          <p:nvSpPr>
            <p:cNvPr id="718" name="Google Shape;718;p29"/>
            <p:cNvSpPr txBox="1"/>
            <p:nvPr/>
          </p:nvSpPr>
          <p:spPr>
            <a:xfrm>
              <a:off x="6587989" y="1856852"/>
              <a:ext cx="723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assign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9"/>
            <p:cNvSpPr txBox="1"/>
            <p:nvPr/>
          </p:nvSpPr>
          <p:spPr>
            <a:xfrm rot="2265570">
              <a:off x="6191352" y="2680118"/>
              <a:ext cx="10139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fieldAcc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9"/>
            <p:cNvSpPr txBox="1"/>
            <p:nvPr/>
          </p:nvSpPr>
          <p:spPr>
            <a:xfrm rot="-2350655">
              <a:off x="7084498" y="2668905"/>
              <a:ext cx="479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p29"/>
            <p:cNvGrpSpPr/>
            <p:nvPr/>
          </p:nvGrpSpPr>
          <p:grpSpPr>
            <a:xfrm>
              <a:off x="7382105" y="1686758"/>
              <a:ext cx="416348" cy="854964"/>
              <a:chOff x="7811601" y="1873122"/>
              <a:chExt cx="416348" cy="854964"/>
            </a:xfrm>
          </p:grpSpPr>
          <p:sp>
            <p:nvSpPr>
              <p:cNvPr id="707" name="Google Shape;707;p29"/>
              <p:cNvSpPr/>
              <p:nvPr/>
            </p:nvSpPr>
            <p:spPr>
              <a:xfrm>
                <a:off x="7953627" y="2453765"/>
                <a:ext cx="274321" cy="274321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722" name="Google Shape;722;p29"/>
              <p:cNvSpPr txBox="1"/>
              <p:nvPr/>
            </p:nvSpPr>
            <p:spPr>
              <a:xfrm>
                <a:off x="7811601" y="1873122"/>
                <a:ext cx="28405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 </a:t>
                </a:r>
                <a:endParaRPr/>
              </a:p>
            </p:txBody>
          </p:sp>
        </p:grpSp>
        <p:sp>
          <p:nvSpPr>
            <p:cNvPr id="723" name="Google Shape;723;p29"/>
            <p:cNvSpPr txBox="1"/>
            <p:nvPr/>
          </p:nvSpPr>
          <p:spPr>
            <a:xfrm>
              <a:off x="7004067" y="2111039"/>
              <a:ext cx="326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</a:t>
              </a:r>
              <a:endParaRPr/>
            </a:p>
          </p:txBody>
        </p:sp>
      </p:grpSp>
      <p:sp>
        <p:nvSpPr>
          <p:cNvPr id="724" name="Google Shape;724;p29"/>
          <p:cNvSpPr/>
          <p:nvPr/>
        </p:nvSpPr>
        <p:spPr>
          <a:xfrm>
            <a:off x="495115" y="1169175"/>
            <a:ext cx="8384235" cy="358624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dataTransfer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considered as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candidate name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variable </a:t>
            </a:r>
            <a:r>
              <a:rPr b="1"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Multiple-variable usage context (MVC)</a:t>
            </a:r>
            <a:endParaRPr/>
          </a:p>
        </p:txBody>
      </p:sp>
      <p:sp>
        <p:nvSpPr>
          <p:cNvPr id="730" name="Google Shape;730;p30"/>
          <p:cNvSpPr txBox="1"/>
          <p:nvPr>
            <p:ph idx="1" type="body"/>
          </p:nvPr>
        </p:nvSpPr>
        <p:spPr>
          <a:xfrm>
            <a:off x="311701" y="1152475"/>
            <a:ext cx="488766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names of variables are </a:t>
            </a:r>
            <a:r>
              <a:rPr b="1" lang="en-US"/>
              <a:t>naturally consistent with one another</a:t>
            </a:r>
            <a:r>
              <a:rPr lang="en-US"/>
              <a:t> wrt the common task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candidate names of multiple variables are </a:t>
            </a:r>
            <a:r>
              <a:rPr b="1" lang="en-US"/>
              <a:t>ranked based on their co-occurrence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731" name="Google Shape;731;p30"/>
          <p:cNvGrpSpPr/>
          <p:nvPr/>
        </p:nvGrpSpPr>
        <p:grpSpPr>
          <a:xfrm>
            <a:off x="4019762" y="3096926"/>
            <a:ext cx="4086128" cy="1752101"/>
            <a:chOff x="3078386" y="2521759"/>
            <a:chExt cx="4579713" cy="2068069"/>
          </a:xfrm>
        </p:grpSpPr>
        <p:grpSp>
          <p:nvGrpSpPr>
            <p:cNvPr id="732" name="Google Shape;732;p30"/>
            <p:cNvGrpSpPr/>
            <p:nvPr/>
          </p:nvGrpSpPr>
          <p:grpSpPr>
            <a:xfrm>
              <a:off x="3570515" y="3048000"/>
              <a:ext cx="4087584" cy="1541828"/>
              <a:chOff x="1170214" y="1694741"/>
              <a:chExt cx="6803571" cy="2454229"/>
            </a:xfrm>
          </p:grpSpPr>
          <p:pic>
            <p:nvPicPr>
              <p:cNvPr id="733" name="Google Shape;733;p30"/>
              <p:cNvPicPr preferRelativeResize="0"/>
              <p:nvPr/>
            </p:nvPicPr>
            <p:blipFill rotWithShape="1">
              <a:blip r:embed="rId3">
                <a:alphaModFix/>
              </a:blip>
              <a:srcRect b="13663" l="0" r="0" t="0"/>
              <a:stretch/>
            </p:blipFill>
            <p:spPr>
              <a:xfrm>
                <a:off x="1170214" y="1694741"/>
                <a:ext cx="6803571" cy="1941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4" name="Google Shape;734;p30"/>
              <p:cNvSpPr txBox="1"/>
              <p:nvPr/>
            </p:nvSpPr>
            <p:spPr>
              <a:xfrm>
                <a:off x="2385537" y="3619375"/>
                <a:ext cx="1888030" cy="49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MacBook</a:t>
                </a:r>
                <a:endParaRPr/>
              </a:p>
            </p:txBody>
          </p:sp>
          <p:sp>
            <p:nvSpPr>
              <p:cNvPr id="735" name="Google Shape;735;p30"/>
              <p:cNvSpPr txBox="1"/>
              <p:nvPr/>
            </p:nvSpPr>
            <p:spPr>
              <a:xfrm>
                <a:off x="6362123" y="3653519"/>
                <a:ext cx="1299619" cy="49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iPad</a:t>
                </a:r>
                <a:endParaRPr/>
              </a:p>
            </p:txBody>
          </p:sp>
          <p:sp>
            <p:nvSpPr>
              <p:cNvPr id="736" name="Google Shape;736;p30"/>
              <p:cNvSpPr txBox="1"/>
              <p:nvPr/>
            </p:nvSpPr>
            <p:spPr>
              <a:xfrm>
                <a:off x="4354287" y="3625138"/>
                <a:ext cx="1709057" cy="49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???</a:t>
                </a:r>
                <a:endParaRPr/>
              </a:p>
            </p:txBody>
          </p:sp>
          <p:sp>
            <p:nvSpPr>
              <p:cNvPr id="737" name="Google Shape;737;p30"/>
              <p:cNvSpPr txBox="1"/>
              <p:nvPr/>
            </p:nvSpPr>
            <p:spPr>
              <a:xfrm>
                <a:off x="1366711" y="3653519"/>
                <a:ext cx="1061361" cy="49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???</a:t>
                </a:r>
                <a:endParaRPr/>
              </a:p>
            </p:txBody>
          </p:sp>
          <p:cxnSp>
            <p:nvCxnSpPr>
              <p:cNvPr id="738" name="Google Shape;738;p30"/>
              <p:cNvCxnSpPr/>
              <p:nvPr/>
            </p:nvCxnSpPr>
            <p:spPr>
              <a:xfrm>
                <a:off x="2231572" y="2873829"/>
                <a:ext cx="381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30"/>
              <p:cNvCxnSpPr/>
              <p:nvPr/>
            </p:nvCxnSpPr>
            <p:spPr>
              <a:xfrm>
                <a:off x="3973286" y="2873829"/>
                <a:ext cx="381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30"/>
              <p:cNvCxnSpPr/>
              <p:nvPr/>
            </p:nvCxnSpPr>
            <p:spPr>
              <a:xfrm>
                <a:off x="6063343" y="2852058"/>
                <a:ext cx="381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41" name="Google Shape;741;p30"/>
            <p:cNvSpPr txBox="1"/>
            <p:nvPr/>
          </p:nvSpPr>
          <p:spPr>
            <a:xfrm>
              <a:off x="3078386" y="2567152"/>
              <a:ext cx="1554476" cy="529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bananaPhone</a:t>
              </a:r>
              <a:endParaRPr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iPhone</a:t>
              </a:r>
              <a:endParaRPr/>
            </a:p>
          </p:txBody>
        </p:sp>
        <p:sp>
          <p:nvSpPr>
            <p:cNvPr id="742" name="Google Shape;742;p30"/>
            <p:cNvSpPr txBox="1"/>
            <p:nvPr/>
          </p:nvSpPr>
          <p:spPr>
            <a:xfrm>
              <a:off x="5347219" y="2521759"/>
              <a:ext cx="1342593" cy="747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Mark Z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Apple III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iMac</a:t>
              </a:r>
              <a:endParaRPr/>
            </a:p>
          </p:txBody>
        </p:sp>
      </p:grpSp>
      <p:grpSp>
        <p:nvGrpSpPr>
          <p:cNvPr id="743" name="Google Shape;743;p30"/>
          <p:cNvGrpSpPr/>
          <p:nvPr/>
        </p:nvGrpSpPr>
        <p:grpSpPr>
          <a:xfrm>
            <a:off x="5052636" y="1740308"/>
            <a:ext cx="3735619" cy="1298335"/>
            <a:chOff x="5052636" y="1533478"/>
            <a:chExt cx="3735619" cy="1298335"/>
          </a:xfrm>
        </p:grpSpPr>
        <p:pic>
          <p:nvPicPr>
            <p:cNvPr id="744" name="Google Shape;744;p30"/>
            <p:cNvPicPr preferRelativeResize="0"/>
            <p:nvPr/>
          </p:nvPicPr>
          <p:blipFill rotWithShape="1">
            <a:blip r:embed="rId4">
              <a:alphaModFix/>
            </a:blip>
            <a:srcRect b="25320" l="24642" r="26428" t="0"/>
            <a:stretch/>
          </p:blipFill>
          <p:spPr>
            <a:xfrm>
              <a:off x="7423525" y="1533478"/>
              <a:ext cx="1364730" cy="1298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30"/>
            <p:cNvSpPr/>
            <p:nvPr/>
          </p:nvSpPr>
          <p:spPr>
            <a:xfrm>
              <a:off x="5052636" y="1576923"/>
              <a:ext cx="2517619" cy="665177"/>
            </a:xfrm>
            <a:prstGeom prst="cloudCallout">
              <a:avLst>
                <a:gd fmla="val 59063" name="adj1"/>
                <a:gd fmla="val -17741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iPhone, iMac &amp; iPad </a:t>
              </a: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always go together</a:t>
              </a:r>
              <a:endParaRPr/>
            </a:p>
          </p:txBody>
        </p:sp>
      </p:grpSp>
      <p:sp>
        <p:nvSpPr>
          <p:cNvPr id="746" name="Google Shape;746;p30"/>
          <p:cNvSpPr/>
          <p:nvPr/>
        </p:nvSpPr>
        <p:spPr>
          <a:xfrm>
            <a:off x="4275481" y="3411185"/>
            <a:ext cx="933070" cy="199551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0"/>
          <p:cNvSpPr/>
          <p:nvPr/>
        </p:nvSpPr>
        <p:spPr>
          <a:xfrm>
            <a:off x="6208802" y="3578078"/>
            <a:ext cx="821131" cy="199551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Variable Names in Web Development</a:t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4201787" y="1161803"/>
            <a:ext cx="725806" cy="72580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2437725" y="1381328"/>
            <a:ext cx="1778681" cy="330586"/>
          </a:xfrm>
          <a:prstGeom prst="bentArrow">
            <a:avLst>
              <a:gd fmla="val 25000" name="adj1"/>
              <a:gd fmla="val 28189" name="adj2"/>
              <a:gd fmla="val 25000" name="adj3"/>
              <a:gd fmla="val 43750" name="adj4"/>
            </a:avLst>
          </a:prstGeom>
          <a:gradFill>
            <a:gsLst>
              <a:gs pos="0">
                <a:srgbClr val="70A5DA">
                  <a:alpha val="74901"/>
                </a:srgbClr>
              </a:gs>
              <a:gs pos="50000">
                <a:srgbClr val="539BDB">
                  <a:alpha val="74901"/>
                </a:srgbClr>
              </a:gs>
              <a:gs pos="100000">
                <a:srgbClr val="4288C8">
                  <a:alpha val="7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 rot="5400000">
            <a:off x="5515953" y="792968"/>
            <a:ext cx="330587" cy="1624042"/>
          </a:xfrm>
          <a:prstGeom prst="bentArrow">
            <a:avLst>
              <a:gd fmla="val 25000" name="adj1"/>
              <a:gd fmla="val 28189" name="adj2"/>
              <a:gd fmla="val 25000" name="adj3"/>
              <a:gd fmla="val 43750" name="adj4"/>
            </a:avLst>
          </a:prstGeom>
          <a:gradFill>
            <a:gsLst>
              <a:gs pos="0">
                <a:srgbClr val="70A5DA">
                  <a:alpha val="74901"/>
                </a:srgbClr>
              </a:gs>
              <a:gs pos="50000">
                <a:srgbClr val="539BDB">
                  <a:alpha val="74901"/>
                </a:srgbClr>
              </a:gs>
              <a:gs pos="100000">
                <a:srgbClr val="4288C8">
                  <a:alpha val="7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311700" y="1731966"/>
            <a:ext cx="2324412" cy="3030823"/>
            <a:chOff x="311700" y="1731966"/>
            <a:chExt cx="2324412" cy="3030823"/>
          </a:xfrm>
        </p:grpSpPr>
        <p:pic>
          <p:nvPicPr>
            <p:cNvPr id="115" name="Google Shape;115;p3"/>
            <p:cNvPicPr preferRelativeResize="0"/>
            <p:nvPr/>
          </p:nvPicPr>
          <p:blipFill rotWithShape="1">
            <a:blip r:embed="rId4">
              <a:alphaModFix amt="75000"/>
            </a:blip>
            <a:srcRect b="0" l="0" r="0" t="0"/>
            <a:stretch/>
          </p:blipFill>
          <p:spPr>
            <a:xfrm>
              <a:off x="311700" y="1731966"/>
              <a:ext cx="2324412" cy="14527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 rotWithShape="1">
            <a:blip r:embed="rId5">
              <a:alphaModFix amt="75000"/>
            </a:blip>
            <a:srcRect b="0" l="14109" r="20022" t="0"/>
            <a:stretch/>
          </p:blipFill>
          <p:spPr>
            <a:xfrm>
              <a:off x="1028100" y="3915825"/>
              <a:ext cx="891609" cy="8469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 rotWithShape="1">
            <a:blip r:embed="rId6">
              <a:alphaModFix amt="75000"/>
            </a:blip>
            <a:srcRect b="0" l="0" r="0" t="0"/>
            <a:stretch/>
          </p:blipFill>
          <p:spPr>
            <a:xfrm>
              <a:off x="1284051" y="336042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grpSp>
        <p:nvGrpSpPr>
          <p:cNvPr id="118" name="Google Shape;118;p3"/>
          <p:cNvGrpSpPr/>
          <p:nvPr/>
        </p:nvGrpSpPr>
        <p:grpSpPr>
          <a:xfrm>
            <a:off x="6190707" y="1798746"/>
            <a:ext cx="2641593" cy="3032136"/>
            <a:chOff x="6190707" y="1798746"/>
            <a:chExt cx="2641593" cy="3032136"/>
          </a:xfrm>
        </p:grpSpPr>
        <p:pic>
          <p:nvPicPr>
            <p:cNvPr id="119" name="Google Shape;119;p3"/>
            <p:cNvPicPr preferRelativeResize="0"/>
            <p:nvPr/>
          </p:nvPicPr>
          <p:blipFill rotWithShape="1">
            <a:blip r:embed="rId7">
              <a:alphaModFix amt="75000"/>
            </a:blip>
            <a:srcRect b="0" l="0" r="0" t="0"/>
            <a:stretch/>
          </p:blipFill>
          <p:spPr>
            <a:xfrm>
              <a:off x="6190707" y="1798746"/>
              <a:ext cx="2641593" cy="16509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 rotWithShape="1">
            <a:blip r:embed="rId5">
              <a:alphaModFix amt="75000"/>
            </a:blip>
            <a:srcRect b="0" l="14109" r="20022" t="0"/>
            <a:stretch/>
          </p:blipFill>
          <p:spPr>
            <a:xfrm>
              <a:off x="7065698" y="3983918"/>
              <a:ext cx="891609" cy="8469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8">
              <a:alphaModFix amt="75000"/>
            </a:blip>
            <a:srcRect b="0" l="0" r="0" t="0"/>
            <a:stretch/>
          </p:blipFill>
          <p:spPr>
            <a:xfrm>
              <a:off x="7282902" y="3428513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grpSp>
        <p:nvGrpSpPr>
          <p:cNvPr id="122" name="Google Shape;122;p3"/>
          <p:cNvGrpSpPr/>
          <p:nvPr/>
        </p:nvGrpSpPr>
        <p:grpSpPr>
          <a:xfrm>
            <a:off x="4902197" y="2172888"/>
            <a:ext cx="2227633" cy="2232361"/>
            <a:chOff x="4356632" y="1939221"/>
            <a:chExt cx="2227633" cy="2232361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77396" y="2015258"/>
              <a:ext cx="1878091" cy="1914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 rotWithShape="1">
            <a:blip r:embed="rId10">
              <a:alphaModFix/>
            </a:blip>
            <a:srcRect b="40509" l="28930" r="0" t="0"/>
            <a:stretch/>
          </p:blipFill>
          <p:spPr>
            <a:xfrm>
              <a:off x="4356632" y="1939221"/>
              <a:ext cx="2227633" cy="22323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3"/>
          <p:cNvGrpSpPr/>
          <p:nvPr/>
        </p:nvGrpSpPr>
        <p:grpSpPr>
          <a:xfrm>
            <a:off x="2437725" y="2083300"/>
            <a:ext cx="2311400" cy="2324100"/>
            <a:chOff x="2223257" y="1947923"/>
            <a:chExt cx="2311400" cy="2324100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34865" y="1993792"/>
              <a:ext cx="2025730" cy="2011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223257" y="1947923"/>
              <a:ext cx="2311400" cy="232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3"/>
          <p:cNvSpPr/>
          <p:nvPr/>
        </p:nvSpPr>
        <p:spPr>
          <a:xfrm rot="8515814">
            <a:off x="1639637" y="2051397"/>
            <a:ext cx="899703" cy="975457"/>
          </a:xfrm>
          <a:prstGeom prst="lightningBol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 rot="-5400000">
            <a:off x="7089939" y="2026778"/>
            <a:ext cx="660350" cy="982131"/>
          </a:xfrm>
          <a:prstGeom prst="lightningBol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296629" y="4505862"/>
            <a:ext cx="9243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script.js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Multiple-variable usage context (MVC)</a:t>
            </a:r>
            <a:endParaRPr/>
          </a:p>
        </p:txBody>
      </p:sp>
      <p:sp>
        <p:nvSpPr>
          <p:cNvPr id="753" name="Google Shape;7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74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 </a:t>
            </a:r>
            <a:endParaRPr/>
          </a:p>
        </p:txBody>
      </p:sp>
      <p:grpSp>
        <p:nvGrpSpPr>
          <p:cNvPr id="754" name="Google Shape;754;p31"/>
          <p:cNvGrpSpPr/>
          <p:nvPr/>
        </p:nvGrpSpPr>
        <p:grpSpPr>
          <a:xfrm>
            <a:off x="631370" y="2391696"/>
            <a:ext cx="2960905" cy="677182"/>
            <a:chOff x="631370" y="2391696"/>
            <a:chExt cx="2960905" cy="677182"/>
          </a:xfrm>
        </p:grpSpPr>
        <p:sp>
          <p:nvSpPr>
            <p:cNvPr id="755" name="Google Shape;755;p31"/>
            <p:cNvSpPr/>
            <p:nvPr/>
          </p:nvSpPr>
          <p:spPr>
            <a:xfrm>
              <a:off x="631370" y="2391696"/>
              <a:ext cx="2295505" cy="677182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#Functions that contain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the names</a:t>
              </a:r>
              <a:endParaRPr/>
            </a:p>
          </p:txBody>
        </p:sp>
        <p:cxnSp>
          <p:nvCxnSpPr>
            <p:cNvPr id="756" name="Google Shape;756;p31"/>
            <p:cNvCxnSpPr>
              <a:stCxn id="755" idx="0"/>
            </p:cNvCxnSpPr>
            <p:nvPr/>
          </p:nvCxnSpPr>
          <p:spPr>
            <a:xfrm>
              <a:off x="2926875" y="2730287"/>
              <a:ext cx="66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57" name="Google Shape;757;p31"/>
          <p:cNvGrpSpPr/>
          <p:nvPr/>
        </p:nvGrpSpPr>
        <p:grpSpPr>
          <a:xfrm>
            <a:off x="5453702" y="2849789"/>
            <a:ext cx="3058928" cy="879021"/>
            <a:chOff x="5453702" y="2849789"/>
            <a:chExt cx="3058928" cy="879021"/>
          </a:xfrm>
        </p:grpSpPr>
        <p:sp>
          <p:nvSpPr>
            <p:cNvPr id="758" name="Google Shape;758;p31"/>
            <p:cNvSpPr/>
            <p:nvPr/>
          </p:nvSpPr>
          <p:spPr>
            <a:xfrm>
              <a:off x="6324602" y="2849789"/>
              <a:ext cx="2188028" cy="879021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#Functions that contain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the names</a:t>
              </a:r>
              <a:endParaRPr/>
            </a:p>
          </p:txBody>
        </p:sp>
        <p:cxnSp>
          <p:nvCxnSpPr>
            <p:cNvPr id="759" name="Google Shape;759;p31"/>
            <p:cNvCxnSpPr>
              <a:stCxn id="758" idx="2"/>
            </p:cNvCxnSpPr>
            <p:nvPr/>
          </p:nvCxnSpPr>
          <p:spPr>
            <a:xfrm rot="10800000">
              <a:off x="5453702" y="3289300"/>
              <a:ext cx="87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Multiple-variable usage context</a:t>
            </a:r>
            <a:endParaRPr/>
          </a:p>
        </p:txBody>
      </p:sp>
      <p:pic>
        <p:nvPicPr>
          <p:cNvPr id="765" name="Google Shape;7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42" y="1620399"/>
            <a:ext cx="4240737" cy="22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429" y="1620399"/>
            <a:ext cx="4143754" cy="2230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32"/>
          <p:cNvGrpSpPr/>
          <p:nvPr/>
        </p:nvGrpSpPr>
        <p:grpSpPr>
          <a:xfrm>
            <a:off x="1519025" y="1409395"/>
            <a:ext cx="4781290" cy="2441319"/>
            <a:chOff x="1519025" y="1409395"/>
            <a:chExt cx="4781290" cy="2441319"/>
          </a:xfrm>
        </p:grpSpPr>
        <p:sp>
          <p:nvSpPr>
            <p:cNvPr id="768" name="Google Shape;768;p32"/>
            <p:cNvSpPr txBox="1"/>
            <p:nvPr/>
          </p:nvSpPr>
          <p:spPr>
            <a:xfrm>
              <a:off x="4934235" y="2773496"/>
              <a:ext cx="136608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elementType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dataType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contentType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769" name="Google Shape;769;p32"/>
            <p:cNvSpPr txBox="1"/>
            <p:nvPr/>
          </p:nvSpPr>
          <p:spPr>
            <a:xfrm>
              <a:off x="5094213" y="1409395"/>
              <a:ext cx="109793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legacyText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txt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cxnSp>
          <p:nvCxnSpPr>
            <p:cNvPr id="770" name="Google Shape;770;p32"/>
            <p:cNvCxnSpPr>
              <a:stCxn id="771" idx="3"/>
              <a:endCxn id="769" idx="1"/>
            </p:cNvCxnSpPr>
            <p:nvPr/>
          </p:nvCxnSpPr>
          <p:spPr>
            <a:xfrm>
              <a:off x="1519025" y="1948004"/>
              <a:ext cx="35751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2" name="Google Shape;772;p32"/>
            <p:cNvCxnSpPr>
              <a:stCxn id="773" idx="3"/>
              <a:endCxn id="768" idx="1"/>
            </p:cNvCxnSpPr>
            <p:nvPr/>
          </p:nvCxnSpPr>
          <p:spPr>
            <a:xfrm flipH="1" rot="10800000">
              <a:off x="1693196" y="3312105"/>
              <a:ext cx="3240900" cy="6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771" name="Google Shape;771;p32"/>
          <p:cNvSpPr/>
          <p:nvPr/>
        </p:nvSpPr>
        <p:spPr>
          <a:xfrm>
            <a:off x="981707" y="1810484"/>
            <a:ext cx="537318" cy="27504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2"/>
          <p:cNvSpPr/>
          <p:nvPr/>
        </p:nvSpPr>
        <p:spPr>
          <a:xfrm>
            <a:off x="1155878" y="3181185"/>
            <a:ext cx="537318" cy="27504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4" name="Google Shape;774;p32"/>
          <p:cNvGrpSpPr/>
          <p:nvPr/>
        </p:nvGrpSpPr>
        <p:grpSpPr>
          <a:xfrm>
            <a:off x="6326221" y="1810484"/>
            <a:ext cx="2370981" cy="1471726"/>
            <a:chOff x="6326221" y="1810484"/>
            <a:chExt cx="2370981" cy="1471726"/>
          </a:xfrm>
        </p:grpSpPr>
        <p:grpSp>
          <p:nvGrpSpPr>
            <p:cNvPr id="775" name="Google Shape;775;p32"/>
            <p:cNvGrpSpPr/>
            <p:nvPr/>
          </p:nvGrpSpPr>
          <p:grpSpPr>
            <a:xfrm>
              <a:off x="6326221" y="1810484"/>
              <a:ext cx="732776" cy="1471726"/>
              <a:chOff x="5560726" y="2813437"/>
              <a:chExt cx="732776" cy="1471726"/>
            </a:xfrm>
          </p:grpSpPr>
          <p:sp>
            <p:nvSpPr>
              <p:cNvPr id="776" name="Google Shape;776;p32"/>
              <p:cNvSpPr/>
              <p:nvPr/>
            </p:nvSpPr>
            <p:spPr>
              <a:xfrm>
                <a:off x="5560726" y="2813437"/>
                <a:ext cx="91078" cy="1471726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2857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77" name="Google Shape;777;p32"/>
              <p:cNvCxnSpPr/>
              <p:nvPr/>
            </p:nvCxnSpPr>
            <p:spPr>
              <a:xfrm>
                <a:off x="5694796" y="3549299"/>
                <a:ext cx="598706" cy="3"/>
              </a:xfrm>
              <a:prstGeom prst="bentConnector3">
                <a:avLst>
                  <a:gd fmla="val -77858" name="adj1"/>
                </a:avLst>
              </a:prstGeom>
              <a:noFill/>
              <a:ln cap="flat" cmpd="sng" w="2857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778" name="Google Shape;778;p32"/>
            <p:cNvSpPr txBox="1"/>
            <p:nvPr/>
          </p:nvSpPr>
          <p:spPr>
            <a:xfrm>
              <a:off x="7058997" y="2238190"/>
              <a:ext cx="163820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most likely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pair of names</a:t>
              </a:r>
              <a:endParaRPr/>
            </a:p>
          </p:txBody>
        </p:sp>
      </p:grpSp>
      <p:grpSp>
        <p:nvGrpSpPr>
          <p:cNvPr id="779" name="Google Shape;779;p32"/>
          <p:cNvGrpSpPr/>
          <p:nvPr/>
        </p:nvGrpSpPr>
        <p:grpSpPr>
          <a:xfrm>
            <a:off x="7058997" y="2181675"/>
            <a:ext cx="1638205" cy="1212922"/>
            <a:chOff x="7058997" y="2181675"/>
            <a:chExt cx="1638205" cy="1212922"/>
          </a:xfrm>
        </p:grpSpPr>
        <p:pic>
          <p:nvPicPr>
            <p:cNvPr id="780" name="Google Shape;78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9782" y="2897963"/>
              <a:ext cx="496634" cy="496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32"/>
            <p:cNvSpPr/>
            <p:nvPr/>
          </p:nvSpPr>
          <p:spPr>
            <a:xfrm>
              <a:off x="7058997" y="2181675"/>
              <a:ext cx="1638205" cy="72934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legacyText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contentType</a:t>
              </a:r>
              <a:endParaRPr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Multiple-variable usage context (MVC)</a:t>
            </a:r>
            <a:endParaRPr/>
          </a:p>
        </p:txBody>
      </p:sp>
      <p:sp>
        <p:nvSpPr>
          <p:cNvPr id="787" name="Google Shape;7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Backup for beam search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Task-specific context (TSC)</a:t>
            </a:r>
            <a:endParaRPr/>
          </a:p>
        </p:txBody>
      </p:sp>
      <p:sp>
        <p:nvSpPr>
          <p:cNvPr id="793" name="Google Shape;7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892" t="-74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 </a:t>
            </a:r>
            <a:endParaRPr/>
          </a:p>
        </p:txBody>
      </p:sp>
      <p:grpSp>
        <p:nvGrpSpPr>
          <p:cNvPr id="794" name="Google Shape;794;p34"/>
          <p:cNvGrpSpPr/>
          <p:nvPr/>
        </p:nvGrpSpPr>
        <p:grpSpPr>
          <a:xfrm>
            <a:off x="4953044" y="3269013"/>
            <a:ext cx="3537814" cy="1116621"/>
            <a:chOff x="4953044" y="3269013"/>
            <a:chExt cx="3537814" cy="1116621"/>
          </a:xfrm>
        </p:grpSpPr>
        <p:sp>
          <p:nvSpPr>
            <p:cNvPr id="795" name="Google Shape;795;p34"/>
            <p:cNvSpPr/>
            <p:nvPr/>
          </p:nvSpPr>
          <p:spPr>
            <a:xfrm>
              <a:off x="6302830" y="3506613"/>
              <a:ext cx="2188028" cy="879021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#Functions where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vn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fn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together</a:t>
              </a:r>
              <a:endParaRPr/>
            </a:p>
          </p:txBody>
        </p:sp>
        <p:cxnSp>
          <p:nvCxnSpPr>
            <p:cNvPr id="796" name="Google Shape;796;p34"/>
            <p:cNvCxnSpPr>
              <a:stCxn id="795" idx="3"/>
            </p:cNvCxnSpPr>
            <p:nvPr/>
          </p:nvCxnSpPr>
          <p:spPr>
            <a:xfrm flipH="1" rot="5400000">
              <a:off x="6056144" y="2165913"/>
              <a:ext cx="237600" cy="24438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97" name="Google Shape;797;p34"/>
          <p:cNvGrpSpPr/>
          <p:nvPr/>
        </p:nvGrpSpPr>
        <p:grpSpPr>
          <a:xfrm>
            <a:off x="748923" y="2851201"/>
            <a:ext cx="2603781" cy="811991"/>
            <a:chOff x="748923" y="2851201"/>
            <a:chExt cx="2603781" cy="811991"/>
          </a:xfrm>
        </p:grpSpPr>
        <p:sp>
          <p:nvSpPr>
            <p:cNvPr id="798" name="Google Shape;798;p34"/>
            <p:cNvSpPr/>
            <p:nvPr/>
          </p:nvSpPr>
          <p:spPr>
            <a:xfrm>
              <a:off x="748923" y="2851201"/>
              <a:ext cx="1858281" cy="677182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#Functions where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vn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used</a:t>
              </a:r>
              <a:endParaRPr/>
            </a:p>
          </p:txBody>
        </p:sp>
        <p:cxnSp>
          <p:nvCxnSpPr>
            <p:cNvPr id="799" name="Google Shape;799;p34"/>
            <p:cNvCxnSpPr>
              <a:stCxn id="798" idx="0"/>
            </p:cNvCxnSpPr>
            <p:nvPr/>
          </p:nvCxnSpPr>
          <p:spPr>
            <a:xfrm>
              <a:off x="2607204" y="3189792"/>
              <a:ext cx="745500" cy="4734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800" name="Google Shape;800;p34"/>
          <p:cNvGrpSpPr/>
          <p:nvPr/>
        </p:nvGrpSpPr>
        <p:grpSpPr>
          <a:xfrm>
            <a:off x="748923" y="3790866"/>
            <a:ext cx="3507381" cy="892691"/>
            <a:chOff x="748923" y="3790866"/>
            <a:chExt cx="3507381" cy="892691"/>
          </a:xfrm>
        </p:grpSpPr>
        <p:sp>
          <p:nvSpPr>
            <p:cNvPr id="801" name="Google Shape;801;p34"/>
            <p:cNvSpPr/>
            <p:nvPr/>
          </p:nvSpPr>
          <p:spPr>
            <a:xfrm>
              <a:off x="748923" y="4006375"/>
              <a:ext cx="1858281" cy="677182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#Functions where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fn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used</a:t>
              </a:r>
              <a:endParaRPr/>
            </a:p>
          </p:txBody>
        </p:sp>
        <p:cxnSp>
          <p:nvCxnSpPr>
            <p:cNvPr id="802" name="Google Shape;802;p34"/>
            <p:cNvCxnSpPr>
              <a:stCxn id="801" idx="0"/>
            </p:cNvCxnSpPr>
            <p:nvPr/>
          </p:nvCxnSpPr>
          <p:spPr>
            <a:xfrm flipH="1" rot="10800000">
              <a:off x="2607204" y="3790866"/>
              <a:ext cx="1649100" cy="554100"/>
            </a:xfrm>
            <a:prstGeom prst="bentConnector3">
              <a:avLst>
                <a:gd fmla="val 100167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JSNeat</a:t>
            </a:r>
            <a:endParaRPr/>
          </a:p>
        </p:txBody>
      </p:sp>
      <p:sp>
        <p:nvSpPr>
          <p:cNvPr id="808" name="Google Shape;808;p35"/>
          <p:cNvSpPr/>
          <p:nvPr/>
        </p:nvSpPr>
        <p:spPr>
          <a:xfrm>
            <a:off x="4934177" y="3342362"/>
            <a:ext cx="1333253" cy="670896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SVC and TSC Matching</a:t>
            </a:r>
            <a:endParaRPr/>
          </a:p>
        </p:txBody>
      </p:sp>
      <p:grpSp>
        <p:nvGrpSpPr>
          <p:cNvPr id="809" name="Google Shape;809;p35"/>
          <p:cNvGrpSpPr/>
          <p:nvPr/>
        </p:nvGrpSpPr>
        <p:grpSpPr>
          <a:xfrm>
            <a:off x="6486545" y="2985818"/>
            <a:ext cx="501289" cy="521169"/>
            <a:chOff x="6469739" y="2004040"/>
            <a:chExt cx="634344" cy="618741"/>
          </a:xfrm>
        </p:grpSpPr>
        <p:grpSp>
          <p:nvGrpSpPr>
            <p:cNvPr id="810" name="Google Shape;810;p35"/>
            <p:cNvGrpSpPr/>
            <p:nvPr/>
          </p:nvGrpSpPr>
          <p:grpSpPr>
            <a:xfrm>
              <a:off x="6469739" y="2004040"/>
              <a:ext cx="274320" cy="274320"/>
              <a:chOff x="6442809" y="1808479"/>
              <a:chExt cx="486556" cy="478745"/>
            </a:xfrm>
          </p:grpSpPr>
          <p:sp>
            <p:nvSpPr>
              <p:cNvPr id="811" name="Google Shape;811;p35"/>
              <p:cNvSpPr/>
              <p:nvPr/>
            </p:nvSpPr>
            <p:spPr>
              <a:xfrm rot="10800000">
                <a:off x="6738420" y="2092705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 rot="10800000">
                <a:off x="6547478" y="2021080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 rot="10800000">
                <a:off x="6662818" y="1930821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6442809" y="1808479"/>
                <a:ext cx="486556" cy="478745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35"/>
            <p:cNvGrpSpPr/>
            <p:nvPr/>
          </p:nvGrpSpPr>
          <p:grpSpPr>
            <a:xfrm>
              <a:off x="6829763" y="2079000"/>
              <a:ext cx="274320" cy="274320"/>
              <a:chOff x="6170930" y="1687566"/>
              <a:chExt cx="486556" cy="478745"/>
            </a:xfrm>
          </p:grpSpPr>
          <p:sp>
            <p:nvSpPr>
              <p:cNvPr id="816" name="Google Shape;816;p35"/>
              <p:cNvSpPr/>
              <p:nvPr/>
            </p:nvSpPr>
            <p:spPr>
              <a:xfrm rot="10800000">
                <a:off x="6367250" y="1857804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6170930" y="1687566"/>
                <a:ext cx="486556" cy="478745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35"/>
            <p:cNvGrpSpPr/>
            <p:nvPr/>
          </p:nvGrpSpPr>
          <p:grpSpPr>
            <a:xfrm>
              <a:off x="6537528" y="2348461"/>
              <a:ext cx="274320" cy="274320"/>
              <a:chOff x="6297192" y="1418795"/>
              <a:chExt cx="486556" cy="478745"/>
            </a:xfrm>
          </p:grpSpPr>
          <p:sp>
            <p:nvSpPr>
              <p:cNvPr id="819" name="Google Shape;819;p35"/>
              <p:cNvSpPr/>
              <p:nvPr/>
            </p:nvSpPr>
            <p:spPr>
              <a:xfrm rot="10800000">
                <a:off x="6401850" y="1631398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 rot="10800000">
                <a:off x="6517190" y="1541139"/>
                <a:ext cx="122953" cy="11703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6297192" y="1418795"/>
                <a:ext cx="486556" cy="478745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2" name="Google Shape;822;p35"/>
          <p:cNvSpPr/>
          <p:nvPr/>
        </p:nvSpPr>
        <p:spPr>
          <a:xfrm>
            <a:off x="7233887" y="3342363"/>
            <a:ext cx="1102491" cy="67089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MVC Ranking</a:t>
            </a:r>
            <a:endParaRPr/>
          </a:p>
        </p:txBody>
      </p:sp>
      <p:grpSp>
        <p:nvGrpSpPr>
          <p:cNvPr id="823" name="Google Shape;823;p35"/>
          <p:cNvGrpSpPr/>
          <p:nvPr/>
        </p:nvGrpSpPr>
        <p:grpSpPr>
          <a:xfrm>
            <a:off x="901191" y="1516277"/>
            <a:ext cx="5271288" cy="986655"/>
            <a:chOff x="901191" y="1516277"/>
            <a:chExt cx="5271288" cy="986655"/>
          </a:xfrm>
        </p:grpSpPr>
        <p:sp>
          <p:nvSpPr>
            <p:cNvPr id="824" name="Google Shape;824;p35"/>
            <p:cNvSpPr/>
            <p:nvPr/>
          </p:nvSpPr>
          <p:spPr>
            <a:xfrm>
              <a:off x="5027213" y="1750764"/>
              <a:ext cx="1145266" cy="752168"/>
            </a:xfrm>
            <a:prstGeom prst="can">
              <a:avLst>
                <a:gd fmla="val 25000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endParaRPr/>
            </a:p>
          </p:txBody>
        </p:sp>
        <p:grpSp>
          <p:nvGrpSpPr>
            <p:cNvPr id="825" name="Google Shape;825;p35"/>
            <p:cNvGrpSpPr/>
            <p:nvPr/>
          </p:nvGrpSpPr>
          <p:grpSpPr>
            <a:xfrm>
              <a:off x="901191" y="1537705"/>
              <a:ext cx="1059354" cy="871849"/>
              <a:chOff x="1078335" y="1115711"/>
              <a:chExt cx="1070907" cy="1010555"/>
            </a:xfrm>
          </p:grpSpPr>
          <p:grpSp>
            <p:nvGrpSpPr>
              <p:cNvPr id="826" name="Google Shape;826;p35"/>
              <p:cNvGrpSpPr/>
              <p:nvPr/>
            </p:nvGrpSpPr>
            <p:grpSpPr>
              <a:xfrm>
                <a:off x="1078335" y="1115711"/>
                <a:ext cx="1070907" cy="927694"/>
                <a:chOff x="1333348" y="1073967"/>
                <a:chExt cx="1264380" cy="965242"/>
              </a:xfrm>
            </p:grpSpPr>
            <p:grpSp>
              <p:nvGrpSpPr>
                <p:cNvPr id="827" name="Google Shape;827;p35"/>
                <p:cNvGrpSpPr/>
                <p:nvPr/>
              </p:nvGrpSpPr>
              <p:grpSpPr>
                <a:xfrm>
                  <a:off x="1618059" y="1576380"/>
                  <a:ext cx="436092" cy="462829"/>
                  <a:chOff x="377377" y="3109711"/>
                  <a:chExt cx="436092" cy="462829"/>
                </a:xfrm>
              </p:grpSpPr>
              <p:sp>
                <p:nvSpPr>
                  <p:cNvPr id="828" name="Google Shape;828;p35"/>
                  <p:cNvSpPr/>
                  <p:nvPr/>
                </p:nvSpPr>
                <p:spPr>
                  <a:xfrm>
                    <a:off x="377377" y="3109711"/>
                    <a:ext cx="436092" cy="462829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chemeClr val="accent4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29" name="Google Shape;829;p35"/>
                  <p:cNvCxnSpPr/>
                  <p:nvPr/>
                </p:nvCxnSpPr>
                <p:spPr>
                  <a:xfrm>
                    <a:off x="467833" y="3232299"/>
                    <a:ext cx="244548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E75B5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30" name="Google Shape;830;p35"/>
                  <p:cNvCxnSpPr/>
                  <p:nvPr/>
                </p:nvCxnSpPr>
                <p:spPr>
                  <a:xfrm>
                    <a:off x="467833" y="3363433"/>
                    <a:ext cx="244548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E75B5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31" name="Google Shape;831;p35"/>
                  <p:cNvCxnSpPr/>
                  <p:nvPr/>
                </p:nvCxnSpPr>
                <p:spPr>
                  <a:xfrm>
                    <a:off x="467833" y="3480391"/>
                    <a:ext cx="244548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E75B5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32" name="Google Shape;832;p35"/>
                <p:cNvSpPr txBox="1"/>
                <p:nvPr/>
              </p:nvSpPr>
              <p:spPr>
                <a:xfrm>
                  <a:off x="1333348" y="1073967"/>
                  <a:ext cx="1264380" cy="4102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Original JS</a:t>
                  </a:r>
                  <a:endParaRPr/>
                </a:p>
              </p:txBody>
            </p:sp>
          </p:grpSp>
          <p:grpSp>
            <p:nvGrpSpPr>
              <p:cNvPr id="833" name="Google Shape;833;p35"/>
              <p:cNvGrpSpPr/>
              <p:nvPr/>
            </p:nvGrpSpPr>
            <p:grpSpPr>
              <a:xfrm>
                <a:off x="1429109" y="1681441"/>
                <a:ext cx="369362" cy="444825"/>
                <a:chOff x="377377" y="3109711"/>
                <a:chExt cx="436092" cy="462829"/>
              </a:xfrm>
            </p:grpSpPr>
            <p:sp>
              <p:nvSpPr>
                <p:cNvPr id="834" name="Google Shape;834;p35"/>
                <p:cNvSpPr/>
                <p:nvPr/>
              </p:nvSpPr>
              <p:spPr>
                <a:xfrm>
                  <a:off x="377377" y="3109711"/>
                  <a:ext cx="436092" cy="46282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35" name="Google Shape;835;p35"/>
                <p:cNvCxnSpPr/>
                <p:nvPr/>
              </p:nvCxnSpPr>
              <p:spPr>
                <a:xfrm>
                  <a:off x="467833" y="3232299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6" name="Google Shape;836;p35"/>
                <p:cNvCxnSpPr/>
                <p:nvPr/>
              </p:nvCxnSpPr>
              <p:spPr>
                <a:xfrm>
                  <a:off x="467833" y="3363433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7" name="Google Shape;837;p35"/>
                <p:cNvCxnSpPr/>
                <p:nvPr/>
              </p:nvCxnSpPr>
              <p:spPr>
                <a:xfrm>
                  <a:off x="467833" y="3480391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38" name="Google Shape;838;p35"/>
            <p:cNvGrpSpPr/>
            <p:nvPr/>
          </p:nvGrpSpPr>
          <p:grpSpPr>
            <a:xfrm>
              <a:off x="4016831" y="1516277"/>
              <a:ext cx="577133" cy="509206"/>
              <a:chOff x="4052911" y="2300855"/>
              <a:chExt cx="790508" cy="691159"/>
            </a:xfrm>
          </p:grpSpPr>
          <p:grpSp>
            <p:nvGrpSpPr>
              <p:cNvPr id="839" name="Google Shape;839;p35"/>
              <p:cNvGrpSpPr/>
              <p:nvPr/>
            </p:nvGrpSpPr>
            <p:grpSpPr>
              <a:xfrm>
                <a:off x="4052911" y="2300855"/>
                <a:ext cx="353838" cy="334898"/>
                <a:chOff x="3639664" y="1463021"/>
                <a:chExt cx="860372" cy="726573"/>
              </a:xfrm>
            </p:grpSpPr>
            <p:sp>
              <p:nvSpPr>
                <p:cNvPr id="840" name="Google Shape;840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46" name="Google Shape;846;p35"/>
                <p:cNvCxnSpPr>
                  <a:stCxn id="840" idx="1"/>
                  <a:endCxn id="841" idx="5"/>
                </p:cNvCxnSpPr>
                <p:nvPr/>
              </p:nvCxnSpPr>
              <p:spPr>
                <a:xfrm rot="10800000">
                  <a:off x="3909463" y="1654077"/>
                  <a:ext cx="82800" cy="7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7" name="Google Shape;847;p35"/>
                <p:cNvCxnSpPr>
                  <a:stCxn id="843" idx="0"/>
                  <a:endCxn id="840" idx="4"/>
                </p:cNvCxnSpPr>
                <p:nvPr/>
              </p:nvCxnSpPr>
              <p:spPr>
                <a:xfrm rot="10800000">
                  <a:off x="4064838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8" name="Google Shape;848;p35"/>
                <p:cNvCxnSpPr>
                  <a:stCxn id="844" idx="2"/>
                  <a:endCxn id="840" idx="6"/>
                </p:cNvCxnSpPr>
                <p:nvPr/>
              </p:nvCxnSpPr>
              <p:spPr>
                <a:xfrm rot="10800000">
                  <a:off x="4167811" y="1798141"/>
                  <a:ext cx="1470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9" name="Google Shape;849;p35"/>
                <p:cNvCxnSpPr>
                  <a:stCxn id="840" idx="7"/>
                  <a:endCxn id="842" idx="3"/>
                </p:cNvCxnSpPr>
                <p:nvPr/>
              </p:nvCxnSpPr>
              <p:spPr>
                <a:xfrm flipH="1" rot="10800000">
                  <a:off x="4137413" y="1623177"/>
                  <a:ext cx="54000" cy="104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0" name="Google Shape;850;p35"/>
                <p:cNvCxnSpPr>
                  <a:stCxn id="840" idx="2"/>
                  <a:endCxn id="845" idx="6"/>
                </p:cNvCxnSpPr>
                <p:nvPr/>
              </p:nvCxnSpPr>
              <p:spPr>
                <a:xfrm flipH="1">
                  <a:off x="3825401" y="1798229"/>
                  <a:ext cx="1368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51" name="Google Shape;851;p35"/>
              <p:cNvGrpSpPr/>
              <p:nvPr/>
            </p:nvGrpSpPr>
            <p:grpSpPr>
              <a:xfrm>
                <a:off x="4136853" y="2657116"/>
                <a:ext cx="353838" cy="334898"/>
                <a:chOff x="3639664" y="1463021"/>
                <a:chExt cx="860372" cy="726573"/>
              </a:xfrm>
            </p:grpSpPr>
            <p:sp>
              <p:nvSpPr>
                <p:cNvPr id="852" name="Google Shape;852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58" name="Google Shape;858;p35"/>
                <p:cNvCxnSpPr>
                  <a:stCxn id="852" idx="1"/>
                  <a:endCxn id="853" idx="5"/>
                </p:cNvCxnSpPr>
                <p:nvPr/>
              </p:nvCxnSpPr>
              <p:spPr>
                <a:xfrm rot="10800000">
                  <a:off x="3909463" y="1654077"/>
                  <a:ext cx="82800" cy="7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9" name="Google Shape;859;p35"/>
                <p:cNvCxnSpPr>
                  <a:stCxn id="855" idx="0"/>
                  <a:endCxn id="852" idx="4"/>
                </p:cNvCxnSpPr>
                <p:nvPr/>
              </p:nvCxnSpPr>
              <p:spPr>
                <a:xfrm rot="10800000">
                  <a:off x="4064837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0" name="Google Shape;860;p35"/>
                <p:cNvCxnSpPr>
                  <a:stCxn id="856" idx="2"/>
                  <a:endCxn id="852" idx="6"/>
                </p:cNvCxnSpPr>
                <p:nvPr/>
              </p:nvCxnSpPr>
              <p:spPr>
                <a:xfrm rot="10800000">
                  <a:off x="4167811" y="1798141"/>
                  <a:ext cx="1470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1" name="Google Shape;861;p35"/>
                <p:cNvCxnSpPr>
                  <a:stCxn id="852" idx="7"/>
                  <a:endCxn id="854" idx="3"/>
                </p:cNvCxnSpPr>
                <p:nvPr/>
              </p:nvCxnSpPr>
              <p:spPr>
                <a:xfrm flipH="1" rot="10800000">
                  <a:off x="4137413" y="1623177"/>
                  <a:ext cx="54000" cy="104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2" name="Google Shape;862;p35"/>
                <p:cNvCxnSpPr>
                  <a:stCxn id="852" idx="2"/>
                  <a:endCxn id="857" idx="6"/>
                </p:cNvCxnSpPr>
                <p:nvPr/>
              </p:nvCxnSpPr>
              <p:spPr>
                <a:xfrm flipH="1">
                  <a:off x="3825401" y="1798229"/>
                  <a:ext cx="1368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3" name="Google Shape;863;p35"/>
              <p:cNvGrpSpPr/>
              <p:nvPr/>
            </p:nvGrpSpPr>
            <p:grpSpPr>
              <a:xfrm>
                <a:off x="4489581" y="2409403"/>
                <a:ext cx="353838" cy="334898"/>
                <a:chOff x="3639664" y="1463021"/>
                <a:chExt cx="860372" cy="726573"/>
              </a:xfrm>
            </p:grpSpPr>
            <p:sp>
              <p:nvSpPr>
                <p:cNvPr id="864" name="Google Shape;864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70" name="Google Shape;870;p35"/>
                <p:cNvCxnSpPr>
                  <a:stCxn id="864" idx="1"/>
                  <a:endCxn id="865" idx="5"/>
                </p:cNvCxnSpPr>
                <p:nvPr/>
              </p:nvCxnSpPr>
              <p:spPr>
                <a:xfrm rot="10800000">
                  <a:off x="3909463" y="1654077"/>
                  <a:ext cx="82800" cy="7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1" name="Google Shape;871;p35"/>
                <p:cNvCxnSpPr>
                  <a:stCxn id="867" idx="0"/>
                  <a:endCxn id="864" idx="4"/>
                </p:cNvCxnSpPr>
                <p:nvPr/>
              </p:nvCxnSpPr>
              <p:spPr>
                <a:xfrm rot="10800000">
                  <a:off x="4064837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2" name="Google Shape;872;p35"/>
                <p:cNvCxnSpPr>
                  <a:stCxn id="868" idx="2"/>
                  <a:endCxn id="864" idx="6"/>
                </p:cNvCxnSpPr>
                <p:nvPr/>
              </p:nvCxnSpPr>
              <p:spPr>
                <a:xfrm rot="10800000">
                  <a:off x="4167811" y="1798141"/>
                  <a:ext cx="1470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3" name="Google Shape;873;p35"/>
                <p:cNvCxnSpPr>
                  <a:stCxn id="864" idx="7"/>
                  <a:endCxn id="866" idx="3"/>
                </p:cNvCxnSpPr>
                <p:nvPr/>
              </p:nvCxnSpPr>
              <p:spPr>
                <a:xfrm flipH="1" rot="10800000">
                  <a:off x="4137413" y="1623177"/>
                  <a:ext cx="54000" cy="104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4" name="Google Shape;874;p35"/>
                <p:cNvCxnSpPr>
                  <a:stCxn id="864" idx="2"/>
                  <a:endCxn id="869" idx="6"/>
                </p:cNvCxnSpPr>
                <p:nvPr/>
              </p:nvCxnSpPr>
              <p:spPr>
                <a:xfrm flipH="1">
                  <a:off x="3825401" y="1798229"/>
                  <a:ext cx="1368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875" name="Google Shape;875;p35"/>
            <p:cNvSpPr/>
            <p:nvPr/>
          </p:nvSpPr>
          <p:spPr>
            <a:xfrm>
              <a:off x="2449403" y="1807620"/>
              <a:ext cx="1333254" cy="661825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Extracting Contextual Info</a:t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1720205" y="2071248"/>
              <a:ext cx="676288" cy="26189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3839778" y="2016349"/>
              <a:ext cx="1040014" cy="26189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35"/>
          <p:cNvGrpSpPr/>
          <p:nvPr/>
        </p:nvGrpSpPr>
        <p:grpSpPr>
          <a:xfrm>
            <a:off x="760182" y="3064799"/>
            <a:ext cx="4119610" cy="926573"/>
            <a:chOff x="760182" y="3064799"/>
            <a:chExt cx="4119610" cy="926573"/>
          </a:xfrm>
        </p:grpSpPr>
        <p:sp>
          <p:nvSpPr>
            <p:cNvPr id="879" name="Google Shape;879;p35"/>
            <p:cNvSpPr/>
            <p:nvPr/>
          </p:nvSpPr>
          <p:spPr>
            <a:xfrm>
              <a:off x="2449959" y="3329547"/>
              <a:ext cx="1333254" cy="661825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Extracting Contextual Info</a:t>
              </a:r>
              <a:endParaRPr/>
            </a:p>
          </p:txBody>
        </p:sp>
        <p:grpSp>
          <p:nvGrpSpPr>
            <p:cNvPr id="880" name="Google Shape;880;p35"/>
            <p:cNvGrpSpPr/>
            <p:nvPr/>
          </p:nvGrpSpPr>
          <p:grpSpPr>
            <a:xfrm>
              <a:off x="4014096" y="3104483"/>
              <a:ext cx="524390" cy="499435"/>
              <a:chOff x="4052911" y="2300855"/>
              <a:chExt cx="790508" cy="691159"/>
            </a:xfrm>
          </p:grpSpPr>
          <p:grpSp>
            <p:nvGrpSpPr>
              <p:cNvPr id="881" name="Google Shape;881;p35"/>
              <p:cNvGrpSpPr/>
              <p:nvPr/>
            </p:nvGrpSpPr>
            <p:grpSpPr>
              <a:xfrm>
                <a:off x="4052911" y="2300855"/>
                <a:ext cx="353838" cy="334898"/>
                <a:chOff x="3639664" y="1463021"/>
                <a:chExt cx="860372" cy="726573"/>
              </a:xfrm>
            </p:grpSpPr>
            <p:sp>
              <p:nvSpPr>
                <p:cNvPr id="882" name="Google Shape;882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88" name="Google Shape;888;p35"/>
                <p:cNvCxnSpPr>
                  <a:stCxn id="882" idx="1"/>
                  <a:endCxn id="883" idx="5"/>
                </p:cNvCxnSpPr>
                <p:nvPr/>
              </p:nvCxnSpPr>
              <p:spPr>
                <a:xfrm rot="10800000">
                  <a:off x="3908563" y="1654377"/>
                  <a:ext cx="83700" cy="7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9" name="Google Shape;889;p35"/>
                <p:cNvCxnSpPr>
                  <a:stCxn id="885" idx="0"/>
                  <a:endCxn id="882" idx="4"/>
                </p:cNvCxnSpPr>
                <p:nvPr/>
              </p:nvCxnSpPr>
              <p:spPr>
                <a:xfrm rot="10800000">
                  <a:off x="4064838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0" name="Google Shape;890;p35"/>
                <p:cNvCxnSpPr>
                  <a:stCxn id="886" idx="2"/>
                  <a:endCxn id="882" idx="6"/>
                </p:cNvCxnSpPr>
                <p:nvPr/>
              </p:nvCxnSpPr>
              <p:spPr>
                <a:xfrm rot="10800000">
                  <a:off x="4167511" y="1798141"/>
                  <a:ext cx="1473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1" name="Google Shape;891;p35"/>
                <p:cNvCxnSpPr>
                  <a:stCxn id="882" idx="7"/>
                  <a:endCxn id="884" idx="3"/>
                </p:cNvCxnSpPr>
                <p:nvPr/>
              </p:nvCxnSpPr>
              <p:spPr>
                <a:xfrm flipH="1" rot="10800000">
                  <a:off x="4137413" y="1622877"/>
                  <a:ext cx="54000" cy="104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2" name="Google Shape;892;p35"/>
                <p:cNvCxnSpPr>
                  <a:stCxn id="882" idx="2"/>
                  <a:endCxn id="887" idx="6"/>
                </p:cNvCxnSpPr>
                <p:nvPr/>
              </p:nvCxnSpPr>
              <p:spPr>
                <a:xfrm flipH="1">
                  <a:off x="3824801" y="1798229"/>
                  <a:ext cx="1374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3" name="Google Shape;893;p35"/>
              <p:cNvGrpSpPr/>
              <p:nvPr/>
            </p:nvGrpSpPr>
            <p:grpSpPr>
              <a:xfrm>
                <a:off x="4136853" y="2657116"/>
                <a:ext cx="353838" cy="334898"/>
                <a:chOff x="3639664" y="1463021"/>
                <a:chExt cx="860372" cy="726573"/>
              </a:xfrm>
            </p:grpSpPr>
            <p:sp>
              <p:nvSpPr>
                <p:cNvPr id="894" name="Google Shape;894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00" name="Google Shape;900;p35"/>
                <p:cNvCxnSpPr>
                  <a:stCxn id="894" idx="1"/>
                  <a:endCxn id="895" idx="5"/>
                </p:cNvCxnSpPr>
                <p:nvPr/>
              </p:nvCxnSpPr>
              <p:spPr>
                <a:xfrm rot="10800000">
                  <a:off x="3908563" y="1654377"/>
                  <a:ext cx="83700" cy="7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1" name="Google Shape;901;p35"/>
                <p:cNvCxnSpPr>
                  <a:stCxn id="897" idx="0"/>
                  <a:endCxn id="894" idx="4"/>
                </p:cNvCxnSpPr>
                <p:nvPr/>
              </p:nvCxnSpPr>
              <p:spPr>
                <a:xfrm rot="10800000">
                  <a:off x="4064838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35"/>
                <p:cNvCxnSpPr>
                  <a:stCxn id="898" idx="2"/>
                  <a:endCxn id="894" idx="6"/>
                </p:cNvCxnSpPr>
                <p:nvPr/>
              </p:nvCxnSpPr>
              <p:spPr>
                <a:xfrm rot="10800000">
                  <a:off x="4167511" y="1798141"/>
                  <a:ext cx="1473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3" name="Google Shape;903;p35"/>
                <p:cNvCxnSpPr>
                  <a:stCxn id="894" idx="7"/>
                  <a:endCxn id="896" idx="3"/>
                </p:cNvCxnSpPr>
                <p:nvPr/>
              </p:nvCxnSpPr>
              <p:spPr>
                <a:xfrm flipH="1" rot="10800000">
                  <a:off x="4137413" y="1622877"/>
                  <a:ext cx="54000" cy="104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4" name="Google Shape;904;p35"/>
                <p:cNvCxnSpPr>
                  <a:stCxn id="894" idx="2"/>
                  <a:endCxn id="899" idx="6"/>
                </p:cNvCxnSpPr>
                <p:nvPr/>
              </p:nvCxnSpPr>
              <p:spPr>
                <a:xfrm flipH="1">
                  <a:off x="3824801" y="1798229"/>
                  <a:ext cx="1374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5" name="Google Shape;905;p35"/>
              <p:cNvGrpSpPr/>
              <p:nvPr/>
            </p:nvGrpSpPr>
            <p:grpSpPr>
              <a:xfrm>
                <a:off x="4489581" y="2409403"/>
                <a:ext cx="353838" cy="334898"/>
                <a:chOff x="3639664" y="1463021"/>
                <a:chExt cx="860372" cy="726573"/>
              </a:xfrm>
            </p:grpSpPr>
            <p:sp>
              <p:nvSpPr>
                <p:cNvPr id="906" name="Google Shape;906;p35"/>
                <p:cNvSpPr/>
                <p:nvPr/>
              </p:nvSpPr>
              <p:spPr>
                <a:xfrm>
                  <a:off x="3962201" y="1697888"/>
                  <a:ext cx="205274" cy="200681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35"/>
                <p:cNvSpPr/>
                <p:nvPr/>
              </p:nvSpPr>
              <p:spPr>
                <a:xfrm>
                  <a:off x="3750779" y="1494329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35"/>
                <p:cNvSpPr/>
                <p:nvPr/>
              </p:nvSpPr>
              <p:spPr>
                <a:xfrm>
                  <a:off x="4164396" y="1463021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35"/>
                <p:cNvSpPr/>
                <p:nvPr/>
              </p:nvSpPr>
              <p:spPr>
                <a:xfrm>
                  <a:off x="3972225" y="2002076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35"/>
                <p:cNvSpPr/>
                <p:nvPr/>
              </p:nvSpPr>
              <p:spPr>
                <a:xfrm>
                  <a:off x="4314811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35"/>
                <p:cNvSpPr/>
                <p:nvPr/>
              </p:nvSpPr>
              <p:spPr>
                <a:xfrm>
                  <a:off x="3639664" y="1752982"/>
                  <a:ext cx="185225" cy="18751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12" name="Google Shape;912;p35"/>
                <p:cNvCxnSpPr>
                  <a:stCxn id="906" idx="1"/>
                  <a:endCxn id="907" idx="5"/>
                </p:cNvCxnSpPr>
                <p:nvPr/>
              </p:nvCxnSpPr>
              <p:spPr>
                <a:xfrm rot="10800000">
                  <a:off x="3908563" y="1654377"/>
                  <a:ext cx="83700" cy="7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3" name="Google Shape;913;p35"/>
                <p:cNvCxnSpPr>
                  <a:stCxn id="909" idx="0"/>
                  <a:endCxn id="906" idx="4"/>
                </p:cNvCxnSpPr>
                <p:nvPr/>
              </p:nvCxnSpPr>
              <p:spPr>
                <a:xfrm rot="10800000">
                  <a:off x="4064837" y="1898576"/>
                  <a:ext cx="0" cy="10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4" name="Google Shape;914;p35"/>
                <p:cNvCxnSpPr>
                  <a:stCxn id="910" idx="2"/>
                  <a:endCxn id="906" idx="6"/>
                </p:cNvCxnSpPr>
                <p:nvPr/>
              </p:nvCxnSpPr>
              <p:spPr>
                <a:xfrm rot="10800000">
                  <a:off x="4167511" y="1798141"/>
                  <a:ext cx="1473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5" name="Google Shape;915;p35"/>
                <p:cNvCxnSpPr>
                  <a:stCxn id="906" idx="7"/>
                  <a:endCxn id="908" idx="3"/>
                </p:cNvCxnSpPr>
                <p:nvPr/>
              </p:nvCxnSpPr>
              <p:spPr>
                <a:xfrm flipH="1" rot="10800000">
                  <a:off x="4137413" y="1622877"/>
                  <a:ext cx="54000" cy="104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6" name="Google Shape;916;p35"/>
                <p:cNvCxnSpPr>
                  <a:stCxn id="906" idx="2"/>
                  <a:endCxn id="911" idx="6"/>
                </p:cNvCxnSpPr>
                <p:nvPr/>
              </p:nvCxnSpPr>
              <p:spPr>
                <a:xfrm flipH="1">
                  <a:off x="3824801" y="1798229"/>
                  <a:ext cx="137400" cy="4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917" name="Google Shape;917;p35"/>
            <p:cNvGrpSpPr/>
            <p:nvPr/>
          </p:nvGrpSpPr>
          <p:grpSpPr>
            <a:xfrm>
              <a:off x="760182" y="3064799"/>
              <a:ext cx="1287673" cy="793580"/>
              <a:chOff x="1195195" y="1187994"/>
              <a:chExt cx="1271186" cy="851215"/>
            </a:xfrm>
          </p:grpSpPr>
          <p:grpSp>
            <p:nvGrpSpPr>
              <p:cNvPr id="918" name="Google Shape;918;p35"/>
              <p:cNvGrpSpPr/>
              <p:nvPr/>
            </p:nvGrpSpPr>
            <p:grpSpPr>
              <a:xfrm>
                <a:off x="1618059" y="1576380"/>
                <a:ext cx="436092" cy="462829"/>
                <a:chOff x="377377" y="3109711"/>
                <a:chExt cx="436092" cy="462829"/>
              </a:xfrm>
            </p:grpSpPr>
            <p:sp>
              <p:nvSpPr>
                <p:cNvPr id="919" name="Google Shape;919;p35"/>
                <p:cNvSpPr/>
                <p:nvPr/>
              </p:nvSpPr>
              <p:spPr>
                <a:xfrm>
                  <a:off x="377377" y="3109711"/>
                  <a:ext cx="436092" cy="462829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20" name="Google Shape;920;p35"/>
                <p:cNvCxnSpPr/>
                <p:nvPr/>
              </p:nvCxnSpPr>
              <p:spPr>
                <a:xfrm>
                  <a:off x="467833" y="3232299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21" name="Google Shape;921;p35"/>
                <p:cNvCxnSpPr/>
                <p:nvPr/>
              </p:nvCxnSpPr>
              <p:spPr>
                <a:xfrm>
                  <a:off x="467833" y="3363433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22" name="Google Shape;922;p35"/>
                <p:cNvCxnSpPr/>
                <p:nvPr/>
              </p:nvCxnSpPr>
              <p:spPr>
                <a:xfrm>
                  <a:off x="467833" y="3480391"/>
                  <a:ext cx="24454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E75B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923" name="Google Shape;923;p35"/>
              <p:cNvSpPr txBox="1"/>
              <p:nvPr/>
            </p:nvSpPr>
            <p:spPr>
              <a:xfrm>
                <a:off x="1195195" y="1187994"/>
                <a:ext cx="1271186" cy="627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Minified JS</a:t>
                </a:r>
                <a:endParaRPr/>
              </a:p>
            </p:txBody>
          </p:sp>
        </p:grpSp>
        <p:sp>
          <p:nvSpPr>
            <p:cNvPr id="924" name="Google Shape;924;p35"/>
            <p:cNvSpPr/>
            <p:nvPr/>
          </p:nvSpPr>
          <p:spPr>
            <a:xfrm>
              <a:off x="1720205" y="3537495"/>
              <a:ext cx="676288" cy="26189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839778" y="3571268"/>
              <a:ext cx="1040014" cy="26189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" name="Google Shape;926;p35"/>
          <p:cNvSpPr/>
          <p:nvPr/>
        </p:nvSpPr>
        <p:spPr>
          <a:xfrm>
            <a:off x="6338515" y="3571268"/>
            <a:ext cx="824287" cy="26189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35"/>
          <p:cNvSpPr/>
          <p:nvPr/>
        </p:nvSpPr>
        <p:spPr>
          <a:xfrm>
            <a:off x="5575202" y="2573322"/>
            <a:ext cx="239485" cy="69864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420" y="2765826"/>
            <a:ext cx="570330" cy="36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Empirical Evaluation</a:t>
            </a:r>
            <a:endParaRPr/>
          </a:p>
        </p:txBody>
      </p:sp>
      <p:grpSp>
        <p:nvGrpSpPr>
          <p:cNvPr id="934" name="Google Shape;934;p36"/>
          <p:cNvGrpSpPr/>
          <p:nvPr/>
        </p:nvGrpSpPr>
        <p:grpSpPr>
          <a:xfrm>
            <a:off x="2612569" y="1584129"/>
            <a:ext cx="3918859" cy="1951592"/>
            <a:chOff x="653141" y="1269218"/>
            <a:chExt cx="3918859" cy="1951592"/>
          </a:xfrm>
        </p:grpSpPr>
        <p:grpSp>
          <p:nvGrpSpPr>
            <p:cNvPr id="935" name="Google Shape;935;p36"/>
            <p:cNvGrpSpPr/>
            <p:nvPr/>
          </p:nvGrpSpPr>
          <p:grpSpPr>
            <a:xfrm>
              <a:off x="653143" y="1269218"/>
              <a:ext cx="3918857" cy="514339"/>
              <a:chOff x="0" y="-38354"/>
              <a:chExt cx="3575160" cy="898726"/>
            </a:xfrm>
          </p:grpSpPr>
          <p:sp>
            <p:nvSpPr>
              <p:cNvPr id="936" name="Google Shape;936;p36"/>
              <p:cNvSpPr/>
              <p:nvPr/>
            </p:nvSpPr>
            <p:spPr>
              <a:xfrm>
                <a:off x="0" y="0"/>
                <a:ext cx="449786" cy="860372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>
                <a:noFill/>
              </a:ln>
              <a:effectLst>
                <a:outerShdw blurRad="25400" rotWithShape="0" dir="2388334" dist="25400">
                  <a:srgbClr val="000000">
                    <a:alpha val="79215"/>
                  </a:srgbClr>
                </a:outerShdw>
              </a:effectLst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7" name="Google Shape;937;p36"/>
              <p:cNvSpPr/>
              <p:nvPr/>
            </p:nvSpPr>
            <p:spPr>
              <a:xfrm>
                <a:off x="890188" y="-38354"/>
                <a:ext cx="2684972" cy="82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Comparative Study </a:t>
                </a:r>
                <a:endParaRPr/>
              </a:p>
            </p:txBody>
          </p:sp>
        </p:grpSp>
        <p:grpSp>
          <p:nvGrpSpPr>
            <p:cNvPr id="938" name="Google Shape;938;p36"/>
            <p:cNvGrpSpPr/>
            <p:nvPr/>
          </p:nvGrpSpPr>
          <p:grpSpPr>
            <a:xfrm>
              <a:off x="653143" y="1969461"/>
              <a:ext cx="3918857" cy="518867"/>
              <a:chOff x="0" y="-353113"/>
              <a:chExt cx="2159631" cy="906638"/>
            </a:xfrm>
          </p:grpSpPr>
          <p:sp>
            <p:nvSpPr>
              <p:cNvPr id="939" name="Google Shape;939;p36"/>
              <p:cNvSpPr/>
              <p:nvPr/>
            </p:nvSpPr>
            <p:spPr>
              <a:xfrm>
                <a:off x="0" y="-306845"/>
                <a:ext cx="271700" cy="860370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  <a:effectLst>
                <a:outerShdw blurRad="381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940" name="Google Shape;940;p36"/>
              <p:cNvSpPr/>
              <p:nvPr/>
            </p:nvSpPr>
            <p:spPr>
              <a:xfrm>
                <a:off x="537732" y="-353113"/>
                <a:ext cx="1621899" cy="82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Context Analysis</a:t>
                </a:r>
                <a:endParaRPr/>
              </a:p>
            </p:txBody>
          </p:sp>
        </p:grpSp>
        <p:grpSp>
          <p:nvGrpSpPr>
            <p:cNvPr id="941" name="Google Shape;941;p36"/>
            <p:cNvGrpSpPr/>
            <p:nvPr/>
          </p:nvGrpSpPr>
          <p:grpSpPr>
            <a:xfrm>
              <a:off x="653141" y="2711356"/>
              <a:ext cx="3918858" cy="509454"/>
              <a:chOff x="-1" y="-740347"/>
              <a:chExt cx="2492095" cy="890190"/>
            </a:xfrm>
          </p:grpSpPr>
          <p:sp>
            <p:nvSpPr>
              <p:cNvPr id="942" name="Google Shape;942;p36"/>
              <p:cNvSpPr/>
              <p:nvPr/>
            </p:nvSpPr>
            <p:spPr>
              <a:xfrm>
                <a:off x="-1" y="-740347"/>
                <a:ext cx="313527" cy="890190"/>
              </a:xfrm>
              <a:custGeom>
                <a:rect b="b" l="l" r="r" t="t"/>
                <a:pathLst>
                  <a:path extrusionOk="0" h="19679" w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>
                <a:noFill/>
              </a:ln>
              <a:effectLst>
                <a:outerShdw blurRad="50800" rotWithShape="0" dist="127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943" name="Google Shape;943;p36"/>
              <p:cNvSpPr/>
              <p:nvPr/>
            </p:nvSpPr>
            <p:spPr>
              <a:xfrm>
                <a:off x="620512" y="-707556"/>
                <a:ext cx="1871582" cy="82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Sensitivity Analysis </a:t>
                </a:r>
                <a:endParaRPr/>
              </a:p>
            </p:txBody>
          </p:sp>
        </p:grpSp>
      </p:grpSp>
      <p:sp>
        <p:nvSpPr>
          <p:cNvPr id="944" name="Google Shape;944;p36"/>
          <p:cNvSpPr/>
          <p:nvPr/>
        </p:nvSpPr>
        <p:spPr>
          <a:xfrm>
            <a:off x="2612569" y="3780699"/>
            <a:ext cx="493026" cy="492389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  <a:effectLst>
            <a:outerShdw blurRad="25400" rotWithShape="0" dir="2388334" dist="25400">
              <a:srgbClr val="000000">
                <a:alpha val="79215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36"/>
          <p:cNvSpPr/>
          <p:nvPr/>
        </p:nvSpPr>
        <p:spPr>
          <a:xfrm>
            <a:off x="3588335" y="3758749"/>
            <a:ext cx="2943091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Complexity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951" name="Google Shape;95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952" name="Google Shape;952;p37"/>
          <p:cNvGraphicFramePr/>
          <p:nvPr/>
        </p:nvGraphicFramePr>
        <p:xfrm>
          <a:off x="2540000" y="20529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{3FD41C52-2F1D-4C71-A3D9-B3EEB2764CA7}</a:tableStyleId>
              </a:tblPr>
              <a:tblGrid>
                <a:gridCol w="1298725"/>
                <a:gridCol w="733275"/>
                <a:gridCol w="1016000"/>
                <a:gridCol w="1016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Test Corpus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Training Corpus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Total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Files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320K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322K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Functions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961K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967K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Variables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19K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348K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3.5K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53" name="Google Shape;953;p37"/>
          <p:cNvSpPr/>
          <p:nvPr/>
        </p:nvSpPr>
        <p:spPr>
          <a:xfrm>
            <a:off x="311700" y="1152476"/>
            <a:ext cx="8520600" cy="3496344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12K open-source JS projects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Procedure and Metrics </a:t>
            </a:r>
            <a:endParaRPr/>
          </a:p>
        </p:txBody>
      </p:sp>
      <p:sp>
        <p:nvSpPr>
          <p:cNvPr id="959" name="Google Shape;95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Exact-matched Accuracy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Accuracy Comparison</a:t>
            </a:r>
            <a:endParaRPr/>
          </a:p>
        </p:txBody>
      </p:sp>
      <p:graphicFrame>
        <p:nvGraphicFramePr>
          <p:cNvPr id="965" name="Google Shape;965;p39"/>
          <p:cNvGraphicFramePr/>
          <p:nvPr/>
        </p:nvGraphicFramePr>
        <p:xfrm>
          <a:off x="1524000" y="1187350"/>
          <a:ext cx="6096000" cy="34164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966" name="Google Shape;966;p39"/>
          <p:cNvSpPr/>
          <p:nvPr/>
        </p:nvSpPr>
        <p:spPr>
          <a:xfrm>
            <a:off x="2366679" y="1541929"/>
            <a:ext cx="609601" cy="2456330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9"/>
          <p:cNvSpPr/>
          <p:nvPr/>
        </p:nvSpPr>
        <p:spPr>
          <a:xfrm>
            <a:off x="5172632" y="1343585"/>
            <a:ext cx="609601" cy="2654674"/>
          </a:xfrm>
          <a:prstGeom prst="rect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/>
              <a:t>Relative improvements of </a:t>
            </a:r>
            <a:r>
              <a:rPr b="1" lang="en-US" sz="2800"/>
              <a:t>66.1%</a:t>
            </a:r>
            <a:r>
              <a:rPr lang="en-US" sz="2800"/>
              <a:t> and </a:t>
            </a:r>
            <a:r>
              <a:rPr b="1" lang="en-US" sz="2800"/>
              <a:t>43% </a:t>
            </a:r>
            <a:endParaRPr/>
          </a:p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/>
              <a:t>over JSNice and JSNaughty, respectively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Accuracy Comparison</a:t>
            </a:r>
            <a:endParaRPr/>
          </a:p>
        </p:txBody>
      </p:sp>
      <p:pic>
        <p:nvPicPr>
          <p:cNvPr id="974" name="Google Shape;9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1344" y="1537795"/>
            <a:ext cx="3928696" cy="3160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40"/>
          <p:cNvGrpSpPr/>
          <p:nvPr/>
        </p:nvGrpSpPr>
        <p:grpSpPr>
          <a:xfrm>
            <a:off x="961290" y="2309399"/>
            <a:ext cx="3387947" cy="729966"/>
            <a:chOff x="961290" y="2309399"/>
            <a:chExt cx="3387947" cy="729966"/>
          </a:xfrm>
        </p:grpSpPr>
        <p:sp>
          <p:nvSpPr>
            <p:cNvPr id="976" name="Google Shape;976;p40"/>
            <p:cNvSpPr txBox="1"/>
            <p:nvPr/>
          </p:nvSpPr>
          <p:spPr>
            <a:xfrm>
              <a:off x="961290" y="2393034"/>
              <a:ext cx="2309447" cy="646331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TSC is disabled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decreases by 21.8% </a:t>
              </a:r>
              <a:endParaRPr/>
            </a:p>
          </p:txBody>
        </p:sp>
        <p:cxnSp>
          <p:nvCxnSpPr>
            <p:cNvPr id="977" name="Google Shape;977;p40"/>
            <p:cNvCxnSpPr>
              <a:endCxn id="976" idx="3"/>
            </p:cNvCxnSpPr>
            <p:nvPr/>
          </p:nvCxnSpPr>
          <p:spPr>
            <a:xfrm flipH="1">
              <a:off x="3270737" y="2309399"/>
              <a:ext cx="1078500" cy="406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978" name="Google Shape;978;p40"/>
          <p:cNvGrpSpPr/>
          <p:nvPr/>
        </p:nvGrpSpPr>
        <p:grpSpPr>
          <a:xfrm>
            <a:off x="961291" y="1457805"/>
            <a:ext cx="3387947" cy="851766"/>
            <a:chOff x="961291" y="1457805"/>
            <a:chExt cx="3387947" cy="851766"/>
          </a:xfrm>
        </p:grpSpPr>
        <p:sp>
          <p:nvSpPr>
            <p:cNvPr id="979" name="Google Shape;979;p40"/>
            <p:cNvSpPr txBox="1"/>
            <p:nvPr/>
          </p:nvSpPr>
          <p:spPr>
            <a:xfrm>
              <a:off x="961291" y="1457805"/>
              <a:ext cx="2309447" cy="64633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MVC is disabled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decreases by 7.4% </a:t>
              </a:r>
              <a:endParaRPr/>
            </a:p>
          </p:txBody>
        </p:sp>
        <p:cxnSp>
          <p:nvCxnSpPr>
            <p:cNvPr id="980" name="Google Shape;980;p40"/>
            <p:cNvCxnSpPr>
              <a:endCxn id="979" idx="3"/>
            </p:cNvCxnSpPr>
            <p:nvPr/>
          </p:nvCxnSpPr>
          <p:spPr>
            <a:xfrm rot="10800000">
              <a:off x="3270738" y="1780970"/>
              <a:ext cx="1078500" cy="528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981" name="Google Shape;981;p40"/>
          <p:cNvSpPr txBox="1"/>
          <p:nvPr>
            <p:ph idx="1" type="body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/>
              <a:t>While SVC does not have enough information, </a:t>
            </a:r>
            <a:endParaRPr/>
          </a:p>
          <a:p>
            <a:pPr indent="0" lvl="0" marL="1143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2400"/>
              <a:t>TSC provides useful information </a:t>
            </a:r>
            <a:r>
              <a:rPr lang="en-US" sz="2400"/>
              <a:t>to help in those cases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66" y="1435468"/>
            <a:ext cx="3512474" cy="24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738" y="1435468"/>
            <a:ext cx="3689496" cy="24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3632361" y="2018361"/>
            <a:ext cx="1316498" cy="78918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Minify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680588" y="2201584"/>
            <a:ext cx="861317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5496674" y="2083507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43014" y="3063394"/>
            <a:ext cx="1003593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640511" y="3053221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Accuracy Comparison</a:t>
            </a:r>
            <a:endParaRPr/>
          </a:p>
        </p:txBody>
      </p:sp>
      <p:pic>
        <p:nvPicPr>
          <p:cNvPr id="987" name="Google Shape;9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1344" y="1537795"/>
            <a:ext cx="3928696" cy="3160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41"/>
          <p:cNvGrpSpPr/>
          <p:nvPr/>
        </p:nvGrpSpPr>
        <p:grpSpPr>
          <a:xfrm>
            <a:off x="961290" y="2309399"/>
            <a:ext cx="3387947" cy="729966"/>
            <a:chOff x="961290" y="2309399"/>
            <a:chExt cx="3387947" cy="729966"/>
          </a:xfrm>
        </p:grpSpPr>
        <p:sp>
          <p:nvSpPr>
            <p:cNvPr id="989" name="Google Shape;989;p41"/>
            <p:cNvSpPr txBox="1"/>
            <p:nvPr/>
          </p:nvSpPr>
          <p:spPr>
            <a:xfrm>
              <a:off x="961290" y="2393034"/>
              <a:ext cx="2309447" cy="646331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TSC is disabled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decreases by 21.8% </a:t>
              </a:r>
              <a:endParaRPr/>
            </a:p>
          </p:txBody>
        </p:sp>
        <p:cxnSp>
          <p:nvCxnSpPr>
            <p:cNvPr id="990" name="Google Shape;990;p41"/>
            <p:cNvCxnSpPr>
              <a:endCxn id="989" idx="3"/>
            </p:cNvCxnSpPr>
            <p:nvPr/>
          </p:nvCxnSpPr>
          <p:spPr>
            <a:xfrm flipH="1">
              <a:off x="3270737" y="2309399"/>
              <a:ext cx="1078500" cy="406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991" name="Google Shape;991;p41"/>
          <p:cNvGrpSpPr/>
          <p:nvPr/>
        </p:nvGrpSpPr>
        <p:grpSpPr>
          <a:xfrm>
            <a:off x="961291" y="1457805"/>
            <a:ext cx="3387947" cy="851766"/>
            <a:chOff x="961291" y="1457805"/>
            <a:chExt cx="3387947" cy="851766"/>
          </a:xfrm>
        </p:grpSpPr>
        <p:sp>
          <p:nvSpPr>
            <p:cNvPr id="992" name="Google Shape;992;p41"/>
            <p:cNvSpPr txBox="1"/>
            <p:nvPr/>
          </p:nvSpPr>
          <p:spPr>
            <a:xfrm>
              <a:off x="961291" y="1457805"/>
              <a:ext cx="2309447" cy="64633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MVC is disabled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decreases by 7.4% </a:t>
              </a:r>
              <a:endParaRPr/>
            </a:p>
          </p:txBody>
        </p:sp>
        <p:cxnSp>
          <p:nvCxnSpPr>
            <p:cNvPr id="993" name="Google Shape;993;p41"/>
            <p:cNvCxnSpPr>
              <a:endCxn id="992" idx="3"/>
            </p:cNvCxnSpPr>
            <p:nvPr/>
          </p:nvCxnSpPr>
          <p:spPr>
            <a:xfrm rot="10800000">
              <a:off x="3270738" y="1780970"/>
              <a:ext cx="1078500" cy="528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994" name="Google Shape;994;p41"/>
          <p:cNvGrpSpPr/>
          <p:nvPr/>
        </p:nvGrpSpPr>
        <p:grpSpPr>
          <a:xfrm>
            <a:off x="961291" y="2309417"/>
            <a:ext cx="3387947" cy="1656066"/>
            <a:chOff x="961290" y="1383299"/>
            <a:chExt cx="3387947" cy="1656066"/>
          </a:xfrm>
        </p:grpSpPr>
        <p:sp>
          <p:nvSpPr>
            <p:cNvPr id="995" name="Google Shape;995;p41"/>
            <p:cNvSpPr txBox="1"/>
            <p:nvPr/>
          </p:nvSpPr>
          <p:spPr>
            <a:xfrm>
              <a:off x="961290" y="2393034"/>
              <a:ext cx="2309447" cy="646331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SVC is disabled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decreases by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29.2%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cxnSp>
          <p:nvCxnSpPr>
            <p:cNvPr id="996" name="Google Shape;996;p41"/>
            <p:cNvCxnSpPr>
              <a:endCxn id="995" idx="3"/>
            </p:cNvCxnSpPr>
            <p:nvPr/>
          </p:nvCxnSpPr>
          <p:spPr>
            <a:xfrm flipH="1">
              <a:off x="3270737" y="1383299"/>
              <a:ext cx="1078500" cy="1332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997" name="Google Shape;997;p41"/>
          <p:cNvSpPr txBox="1"/>
          <p:nvPr/>
        </p:nvSpPr>
        <p:spPr>
          <a:xfrm>
            <a:off x="311700" y="1178017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SVC contributes most to that 29.4% of these cases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Context Analysis</a:t>
            </a:r>
            <a:endParaRPr/>
          </a:p>
        </p:txBody>
      </p:sp>
      <p:graphicFrame>
        <p:nvGraphicFramePr>
          <p:cNvPr id="1003" name="Google Shape;1003;p42"/>
          <p:cNvGraphicFramePr/>
          <p:nvPr/>
        </p:nvGraphicFramePr>
        <p:xfrm>
          <a:off x="1699847" y="1395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{3FD41C52-2F1D-4C71-A3D9-B3EEB2764CA7}</a:tableStyleId>
              </a:tblPr>
              <a:tblGrid>
                <a:gridCol w="3127325"/>
                <a:gridCol w="1148325"/>
                <a:gridCol w="105835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alibri"/>
                        <a:buNone/>
                      </a:pPr>
                      <a:r>
                        <a:rPr b="0" lang="en-US" sz="135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Combination of Contexts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Accuracy 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Time (ms)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(TSC)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1.3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SingleVar (SVC)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33.7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1.5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+ SingleVar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47.3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2.1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+ MultiVar (MVC)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2.3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SingleVar + MultiVar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37.8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2.6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+ SingleVar + MultiVar (= JSNEAT) </a:t>
                      </a:r>
                      <a:endParaRPr b="1"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50"/>
                        <a:t>63.1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50"/>
                        <a:t>3.2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10-fold Cross-Validation</a:t>
            </a:r>
            <a:endParaRPr/>
          </a:p>
        </p:txBody>
      </p:sp>
      <p:sp>
        <p:nvSpPr>
          <p:cNvPr id="1009" name="Google Shape;100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010" name="Google Shape;1010;p43"/>
          <p:cNvGraphicFramePr/>
          <p:nvPr/>
        </p:nvGraphicFramePr>
        <p:xfrm>
          <a:off x="936929" y="22353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{3FD41C52-2F1D-4C71-A3D9-B3EEB2764CA7}</a:tableStyleId>
              </a:tblPr>
              <a:tblGrid>
                <a:gridCol w="660925"/>
                <a:gridCol w="660925"/>
                <a:gridCol w="660925"/>
                <a:gridCol w="660925"/>
                <a:gridCol w="660925"/>
                <a:gridCol w="660925"/>
                <a:gridCol w="660925"/>
                <a:gridCol w="660925"/>
                <a:gridCol w="660925"/>
                <a:gridCol w="660925"/>
                <a:gridCol w="660925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US" sz="135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Fold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63.1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62.7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62.9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62.5’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11" name="Google Shape;1011;p4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accuracies for all the folds are stable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Sensitivity Analysis</a:t>
            </a:r>
            <a:endParaRPr/>
          </a:p>
        </p:txBody>
      </p:sp>
      <p:graphicFrame>
        <p:nvGraphicFramePr>
          <p:cNvPr id="1017" name="Google Shape;1017;p44"/>
          <p:cNvGraphicFramePr/>
          <p:nvPr/>
        </p:nvGraphicFramePr>
        <p:xfrm>
          <a:off x="1056525" y="22011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{3FD41C52-2F1D-4C71-A3D9-B3EEB2764CA7}</a:tableStyleId>
              </a:tblPr>
              <a:tblGrid>
                <a:gridCol w="703100"/>
                <a:gridCol w="703100"/>
                <a:gridCol w="703100"/>
                <a:gridCol w="703100"/>
                <a:gridCol w="703100"/>
                <a:gridCol w="703100"/>
                <a:gridCol w="703100"/>
                <a:gridCol w="703100"/>
                <a:gridCol w="703100"/>
                <a:gridCol w="703100"/>
              </a:tblGrid>
              <a:tr h="370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50"/>
                        <a:buFont typeface="Calibri"/>
                        <a:buNone/>
                      </a:pPr>
                      <a:r>
                        <a:rPr b="1" lang="en-US" sz="135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#Folds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ACC(%)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40.1 </a:t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47.3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52.5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54.9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56.4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58.2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60.0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62.2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63.1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18" name="Google Shape;1018;p44"/>
          <p:cNvSpPr txBox="1"/>
          <p:nvPr/>
        </p:nvSpPr>
        <p:spPr>
          <a:xfrm>
            <a:off x="1056525" y="1831789"/>
            <a:ext cx="7030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Training Data’s Size on Accuracy </a:t>
            </a:r>
            <a:endParaRPr/>
          </a:p>
        </p:txBody>
      </p:sp>
      <p:sp>
        <p:nvSpPr>
          <p:cNvPr id="1019" name="Google Shape;1019;p4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accuracy in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linearly and consistently </a:t>
            </a:r>
            <a:endParaRPr/>
          </a:p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training size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Time Complexity </a:t>
            </a:r>
            <a:endParaRPr/>
          </a:p>
        </p:txBody>
      </p:sp>
      <p:sp>
        <p:nvSpPr>
          <p:cNvPr id="1025" name="Google Shape;102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026" name="Google Shape;1026;p45"/>
          <p:cNvGraphicFramePr/>
          <p:nvPr/>
        </p:nvGraphicFramePr>
        <p:xfrm>
          <a:off x="2411191" y="23044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{3FD41C52-2F1D-4C71-A3D9-B3EEB2764CA7}</a:tableStyleId>
              </a:tblPr>
              <a:tblGrid>
                <a:gridCol w="1230225"/>
                <a:gridCol w="1230225"/>
                <a:gridCol w="1230225"/>
                <a:gridCol w="1230225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JSNeat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JSNice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JSNaughty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Training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2h05m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3h35m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12h25m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Recovering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2.9ms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6.6ms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11.8ms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27" name="Google Shape;1027;p45"/>
          <p:cNvSpPr txBox="1"/>
          <p:nvPr/>
        </p:nvSpPr>
        <p:spPr>
          <a:xfrm>
            <a:off x="311700" y="1178017"/>
            <a:ext cx="8520600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JSNeat’s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time 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is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faster than JSNice  and Jnaughty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1143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JSNeat’s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traing time 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is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fast as with JSNice  and JNaughty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JSNeat</a:t>
            </a:r>
            <a:endParaRPr sz="2970"/>
          </a:p>
        </p:txBody>
      </p:sp>
      <p:pic>
        <p:nvPicPr>
          <p:cNvPr id="1033" name="Google Shape;10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1112975"/>
            <a:ext cx="3243192" cy="1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100" y="3296939"/>
            <a:ext cx="3619500" cy="140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6140" y="2934344"/>
            <a:ext cx="2643500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1935" y="597288"/>
            <a:ext cx="3451631" cy="197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7"/>
          <p:cNvSpPr txBox="1"/>
          <p:nvPr>
            <p:ph type="title"/>
          </p:nvPr>
        </p:nvSpPr>
        <p:spPr>
          <a:xfrm>
            <a:off x="2101325" y="2340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/>
              <a:t>Thank for your attention!</a:t>
            </a:r>
            <a:endParaRPr b="1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12766" y="1435468"/>
            <a:ext cx="3512474" cy="24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5141738" y="1435468"/>
            <a:ext cx="3689496" cy="24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/>
          <p:nvPr/>
        </p:nvSpPr>
        <p:spPr>
          <a:xfrm>
            <a:off x="3632361" y="2018361"/>
            <a:ext cx="1316498" cy="78918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Minify</a:t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680588" y="2201584"/>
            <a:ext cx="861317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5496674" y="2083507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743014" y="3063394"/>
            <a:ext cx="1003593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640511" y="3053221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1515" y="1166194"/>
            <a:ext cx="4280970" cy="30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Recovering Variable Names for Minified Code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66" y="1435468"/>
            <a:ext cx="3512474" cy="24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738" y="1435468"/>
            <a:ext cx="3689496" cy="24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3632361" y="2018361"/>
            <a:ext cx="1316498" cy="789183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Recover</a:t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680588" y="2201584"/>
            <a:ext cx="861317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496674" y="2083507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743014" y="3063394"/>
            <a:ext cx="1003593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5640511" y="3053221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Recovering Variable Names for Minified Code</a:t>
            </a:r>
            <a:endParaRPr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12766" y="1435468"/>
            <a:ext cx="3512474" cy="24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5141738" y="1435468"/>
            <a:ext cx="3689496" cy="24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680588" y="2201584"/>
            <a:ext cx="861317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5496674" y="2083507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43014" y="3063394"/>
            <a:ext cx="1003593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5640511" y="3053221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1598" y="1106225"/>
            <a:ext cx="4820804" cy="29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Recovering Variable Names for Minified Code</a:t>
            </a:r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12766" y="1435468"/>
            <a:ext cx="3512474" cy="248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5141738" y="1435468"/>
            <a:ext cx="3689496" cy="24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680588" y="2201584"/>
            <a:ext cx="861317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5496674" y="2083507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43014" y="3063394"/>
            <a:ext cx="1003593" cy="19983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5640511" y="3053221"/>
            <a:ext cx="503269" cy="19282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3553" y="1386759"/>
            <a:ext cx="5936893" cy="25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970"/>
              <a:t>JSNice [Raychev et al. POPL ’15]</a:t>
            </a:r>
            <a:endParaRPr/>
          </a:p>
        </p:txBody>
      </p:sp>
      <p:grpSp>
        <p:nvGrpSpPr>
          <p:cNvPr id="197" name="Google Shape;197;p10"/>
          <p:cNvGrpSpPr/>
          <p:nvPr/>
        </p:nvGrpSpPr>
        <p:grpSpPr>
          <a:xfrm>
            <a:off x="1381673" y="2973846"/>
            <a:ext cx="519396" cy="474562"/>
            <a:chOff x="1093648" y="1687902"/>
            <a:chExt cx="519396" cy="474562"/>
          </a:xfrm>
        </p:grpSpPr>
        <p:cxnSp>
          <p:nvCxnSpPr>
            <p:cNvPr id="198" name="Google Shape;198;p10"/>
            <p:cNvCxnSpPr/>
            <p:nvPr/>
          </p:nvCxnSpPr>
          <p:spPr>
            <a:xfrm flipH="1" rot="10800000">
              <a:off x="1093649" y="1687902"/>
              <a:ext cx="519393" cy="4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0"/>
            <p:cNvCxnSpPr/>
            <p:nvPr/>
          </p:nvCxnSpPr>
          <p:spPr>
            <a:xfrm flipH="1" rot="10800000">
              <a:off x="1093648" y="1797392"/>
              <a:ext cx="519394" cy="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0"/>
            <p:cNvCxnSpPr/>
            <p:nvPr/>
          </p:nvCxnSpPr>
          <p:spPr>
            <a:xfrm flipH="1" rot="10800000">
              <a:off x="1093650" y="1925190"/>
              <a:ext cx="519394" cy="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0"/>
            <p:cNvCxnSpPr/>
            <p:nvPr/>
          </p:nvCxnSpPr>
          <p:spPr>
            <a:xfrm flipH="1" rot="10800000">
              <a:off x="1093649" y="2052942"/>
              <a:ext cx="519394" cy="32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0"/>
            <p:cNvCxnSpPr/>
            <p:nvPr/>
          </p:nvCxnSpPr>
          <p:spPr>
            <a:xfrm>
              <a:off x="1093648" y="2162464"/>
              <a:ext cx="51939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3" name="Google Shape;203;p10"/>
          <p:cNvGrpSpPr/>
          <p:nvPr/>
        </p:nvGrpSpPr>
        <p:grpSpPr>
          <a:xfrm>
            <a:off x="6641207" y="2955592"/>
            <a:ext cx="519396" cy="492816"/>
            <a:chOff x="1093648" y="1669648"/>
            <a:chExt cx="519396" cy="492816"/>
          </a:xfrm>
        </p:grpSpPr>
        <p:cxnSp>
          <p:nvCxnSpPr>
            <p:cNvPr id="204" name="Google Shape;204;p10"/>
            <p:cNvCxnSpPr/>
            <p:nvPr/>
          </p:nvCxnSpPr>
          <p:spPr>
            <a:xfrm flipH="1" rot="10800000">
              <a:off x="1093649" y="1669648"/>
              <a:ext cx="519395" cy="1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0"/>
            <p:cNvCxnSpPr/>
            <p:nvPr/>
          </p:nvCxnSpPr>
          <p:spPr>
            <a:xfrm flipH="1" rot="10800000">
              <a:off x="1093648" y="1797392"/>
              <a:ext cx="519394" cy="8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0"/>
            <p:cNvCxnSpPr/>
            <p:nvPr/>
          </p:nvCxnSpPr>
          <p:spPr>
            <a:xfrm flipH="1" rot="10800000">
              <a:off x="1093650" y="1925190"/>
              <a:ext cx="519394" cy="9"/>
            </a:xfrm>
            <a:prstGeom prst="straightConnector1">
              <a:avLst/>
            </a:prstGeom>
            <a:noFill/>
            <a:ln cap="flat" cmpd="sng" w="38100">
              <a:solidFill>
                <a:srgbClr val="92D0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0"/>
            <p:cNvCxnSpPr/>
            <p:nvPr/>
          </p:nvCxnSpPr>
          <p:spPr>
            <a:xfrm flipH="1" rot="10800000">
              <a:off x="1093649" y="2052942"/>
              <a:ext cx="519394" cy="32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0"/>
            <p:cNvCxnSpPr/>
            <p:nvPr/>
          </p:nvCxnSpPr>
          <p:spPr>
            <a:xfrm>
              <a:off x="1093648" y="2162464"/>
              <a:ext cx="519394" cy="0"/>
            </a:xfrm>
            <a:prstGeom prst="straightConnector1">
              <a:avLst/>
            </a:prstGeom>
            <a:noFill/>
            <a:ln cap="flat" cmpd="sng" w="38100">
              <a:solidFill>
                <a:srgbClr val="7030A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9" name="Google Shape;209;p10"/>
          <p:cNvGrpSpPr/>
          <p:nvPr/>
        </p:nvGrpSpPr>
        <p:grpSpPr>
          <a:xfrm>
            <a:off x="3144982" y="2836686"/>
            <a:ext cx="757545" cy="742989"/>
            <a:chOff x="2864428" y="1435799"/>
            <a:chExt cx="757545" cy="742989"/>
          </a:xfrm>
        </p:grpSpPr>
        <p:grpSp>
          <p:nvGrpSpPr>
            <p:cNvPr id="210" name="Google Shape;210;p10"/>
            <p:cNvGrpSpPr/>
            <p:nvPr/>
          </p:nvGrpSpPr>
          <p:grpSpPr>
            <a:xfrm>
              <a:off x="2864428" y="1435799"/>
              <a:ext cx="757545" cy="742989"/>
              <a:chOff x="2812472" y="1444751"/>
              <a:chExt cx="985525" cy="908512"/>
            </a:xfrm>
          </p:grpSpPr>
          <p:sp>
            <p:nvSpPr>
              <p:cNvPr id="211" name="Google Shape;211;p10"/>
              <p:cNvSpPr/>
              <p:nvPr/>
            </p:nvSpPr>
            <p:spPr>
              <a:xfrm>
                <a:off x="2812472" y="1444751"/>
                <a:ext cx="356876" cy="335433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0"/>
              <p:cNvSpPr/>
              <p:nvPr/>
            </p:nvSpPr>
            <p:spPr>
              <a:xfrm>
                <a:off x="3441122" y="1444751"/>
                <a:ext cx="356875" cy="335433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>
                <a:off x="2812472" y="2017830"/>
                <a:ext cx="356875" cy="335433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0"/>
              <p:cNvSpPr/>
              <p:nvPr/>
            </p:nvSpPr>
            <p:spPr>
              <a:xfrm>
                <a:off x="3441122" y="2015952"/>
                <a:ext cx="356875" cy="335433"/>
              </a:xfrm>
              <a:prstGeom prst="ellipse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5" name="Google Shape;215;p10"/>
            <p:cNvCxnSpPr>
              <a:stCxn id="211" idx="4"/>
              <a:endCxn id="213" idx="0"/>
            </p:cNvCxnSpPr>
            <p:nvPr/>
          </p:nvCxnSpPr>
          <p:spPr>
            <a:xfrm>
              <a:off x="3001588" y="1710119"/>
              <a:ext cx="0" cy="1944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10"/>
            <p:cNvCxnSpPr>
              <a:stCxn id="211" idx="6"/>
              <a:endCxn id="212" idx="2"/>
            </p:cNvCxnSpPr>
            <p:nvPr/>
          </p:nvCxnSpPr>
          <p:spPr>
            <a:xfrm>
              <a:off x="3138748" y="1572959"/>
              <a:ext cx="208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10"/>
            <p:cNvCxnSpPr>
              <a:stCxn id="213" idx="6"/>
              <a:endCxn id="214" idx="2"/>
            </p:cNvCxnSpPr>
            <p:nvPr/>
          </p:nvCxnSpPr>
          <p:spPr>
            <a:xfrm flipH="1" rot="10800000">
              <a:off x="3138748" y="2040128"/>
              <a:ext cx="208800" cy="1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8" name="Google Shape;218;p10"/>
          <p:cNvGrpSpPr/>
          <p:nvPr/>
        </p:nvGrpSpPr>
        <p:grpSpPr>
          <a:xfrm>
            <a:off x="4954364" y="2820362"/>
            <a:ext cx="757545" cy="742989"/>
            <a:chOff x="2864428" y="1435799"/>
            <a:chExt cx="757545" cy="742989"/>
          </a:xfrm>
        </p:grpSpPr>
        <p:grpSp>
          <p:nvGrpSpPr>
            <p:cNvPr id="219" name="Google Shape;219;p10"/>
            <p:cNvGrpSpPr/>
            <p:nvPr/>
          </p:nvGrpSpPr>
          <p:grpSpPr>
            <a:xfrm>
              <a:off x="2864428" y="1435799"/>
              <a:ext cx="757545" cy="742989"/>
              <a:chOff x="2812472" y="1444751"/>
              <a:chExt cx="985525" cy="908512"/>
            </a:xfrm>
          </p:grpSpPr>
          <p:sp>
            <p:nvSpPr>
              <p:cNvPr id="220" name="Google Shape;220;p10"/>
              <p:cNvSpPr/>
              <p:nvPr/>
            </p:nvSpPr>
            <p:spPr>
              <a:xfrm>
                <a:off x="2812472" y="1444751"/>
                <a:ext cx="356876" cy="335433"/>
              </a:xfrm>
              <a:prstGeom prst="ellipse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>
                <a:off x="3441122" y="1444751"/>
                <a:ext cx="356875" cy="335433"/>
              </a:xfrm>
              <a:prstGeom prst="ellipse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2812472" y="2017830"/>
                <a:ext cx="356875" cy="335433"/>
              </a:xfrm>
              <a:prstGeom prst="ellipse">
                <a:avLst/>
              </a:prstGeom>
              <a:gradFill>
                <a:gsLst>
                  <a:gs pos="0">
                    <a:srgbClr val="5F82CA"/>
                  </a:gs>
                  <a:gs pos="50000">
                    <a:srgbClr val="3C70CA"/>
                  </a:gs>
                  <a:gs pos="100000">
                    <a:srgbClr val="2E60B9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>
                <a:off x="3441122" y="2015952"/>
                <a:ext cx="356875" cy="335433"/>
              </a:xfrm>
              <a:prstGeom prst="ellipse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4" name="Google Shape;224;p10"/>
            <p:cNvCxnSpPr>
              <a:stCxn id="220" idx="4"/>
              <a:endCxn id="222" idx="0"/>
            </p:cNvCxnSpPr>
            <p:nvPr/>
          </p:nvCxnSpPr>
          <p:spPr>
            <a:xfrm>
              <a:off x="3001588" y="1710119"/>
              <a:ext cx="0" cy="1944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10"/>
            <p:cNvCxnSpPr>
              <a:stCxn id="220" idx="6"/>
              <a:endCxn id="221" idx="2"/>
            </p:cNvCxnSpPr>
            <p:nvPr/>
          </p:nvCxnSpPr>
          <p:spPr>
            <a:xfrm>
              <a:off x="3138748" y="1572959"/>
              <a:ext cx="208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10"/>
            <p:cNvCxnSpPr>
              <a:stCxn id="222" idx="6"/>
              <a:endCxn id="223" idx="2"/>
            </p:cNvCxnSpPr>
            <p:nvPr/>
          </p:nvCxnSpPr>
          <p:spPr>
            <a:xfrm flipH="1" rot="10800000">
              <a:off x="3138748" y="2040128"/>
              <a:ext cx="208800" cy="1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27" name="Google Shape;227;p10"/>
          <p:cNvCxnSpPr/>
          <p:nvPr/>
        </p:nvCxnSpPr>
        <p:spPr>
          <a:xfrm>
            <a:off x="2192482" y="3207413"/>
            <a:ext cx="67555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8" name="Google Shape;228;p10"/>
          <p:cNvCxnSpPr/>
          <p:nvPr/>
        </p:nvCxnSpPr>
        <p:spPr>
          <a:xfrm>
            <a:off x="4048992" y="3207413"/>
            <a:ext cx="67555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" name="Google Shape;229;p10"/>
          <p:cNvCxnSpPr/>
          <p:nvPr/>
        </p:nvCxnSpPr>
        <p:spPr>
          <a:xfrm>
            <a:off x="5711909" y="3191856"/>
            <a:ext cx="67555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0" name="Google Shape;230;p10"/>
          <p:cNvSpPr txBox="1"/>
          <p:nvPr/>
        </p:nvSpPr>
        <p:spPr>
          <a:xfrm>
            <a:off x="1082113" y="3625041"/>
            <a:ext cx="1189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minified JS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6442284" y="3710942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JS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2737865" y="3625042"/>
            <a:ext cx="13628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endParaRPr/>
          </a:p>
        </p:txBody>
      </p:sp>
      <p:sp>
        <p:nvSpPr>
          <p:cNvPr id="233" name="Google Shape;233;p10"/>
          <p:cNvSpPr txBox="1"/>
          <p:nvPr/>
        </p:nvSpPr>
        <p:spPr>
          <a:xfrm>
            <a:off x="4566742" y="3625041"/>
            <a:ext cx="15327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name</a:t>
            </a:r>
            <a:endParaRPr/>
          </a:p>
        </p:txBody>
      </p:sp>
      <p:pic>
        <p:nvPicPr>
          <p:cNvPr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859" y="1663954"/>
            <a:ext cx="705625" cy="70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10"/>
          <p:cNvCxnSpPr>
            <a:stCxn id="234" idx="3"/>
          </p:cNvCxnSpPr>
          <p:nvPr/>
        </p:nvCxnSpPr>
        <p:spPr>
          <a:xfrm>
            <a:off x="4694484" y="2016766"/>
            <a:ext cx="638700" cy="745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" name="Google Shape;236;p10"/>
          <p:cNvSpPr txBox="1"/>
          <p:nvPr/>
        </p:nvSpPr>
        <p:spPr>
          <a:xfrm>
            <a:off x="3581903" y="1296926"/>
            <a:ext cx="16097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